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7" r:id="rId2"/>
    <p:sldId id="258" r:id="rId3"/>
    <p:sldId id="259" r:id="rId4"/>
    <p:sldId id="276" r:id="rId5"/>
    <p:sldId id="260" r:id="rId6"/>
    <p:sldId id="261" r:id="rId7"/>
    <p:sldId id="264" r:id="rId8"/>
    <p:sldId id="277" r:id="rId9"/>
    <p:sldId id="265" r:id="rId10"/>
    <p:sldId id="267" r:id="rId11"/>
    <p:sldId id="284" r:id="rId12"/>
    <p:sldId id="268" r:id="rId13"/>
    <p:sldId id="269" r:id="rId14"/>
    <p:sldId id="271" r:id="rId15"/>
    <p:sldId id="278" r:id="rId16"/>
    <p:sldId id="279" r:id="rId17"/>
    <p:sldId id="280" r:id="rId18"/>
    <p:sldId id="281" r:id="rId19"/>
    <p:sldId id="282" r:id="rId20"/>
    <p:sldId id="285" r:id="rId21"/>
    <p:sldId id="283" r:id="rId22"/>
    <p:sldId id="275" r:id="rId23"/>
  </p:sldIdLst>
  <p:sldSz cx="9144000" cy="6858000" type="screen4x3"/>
  <p:notesSz cx="6858000" cy="91440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0E0AB0-6759-4267-A580-67D40500F629}" type="datetimeFigureOut">
              <a:rPr lang="en-US" smtClean="0"/>
              <a:pPr/>
              <a:t>15/10/2016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B34BAB-D5BF-4BAE-BFD8-EC508297A32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9E776F07-E4D0-49D1-B964-257A473696BC}" type="slidenum">
              <a:rPr lang="en-US" smtClean="0"/>
              <a:pPr/>
              <a:t>1</a:t>
            </a:fld>
            <a:endParaRPr 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vi-VN"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15/10/2016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15/10/2016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15/10/2016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15/10/2016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15/10/2016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15/10/2016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video" Target="file:///D:\T&#431;%20LI&#7878;U%20-%20TH&#218;Y%20LOAN\ngu%20van%208\B&#224;i%20gi&#7843;ng%20&#273;i&#7879;n%20t&#7917;\Phim%20Hoat%20Hinh%203D%20Viet%20Nam-C&#244;%20B&#233;%20B&#225;n%20Di&#234;m%20(Full).mp4" TargetMode="External"/></Relationships>
</file>

<file path=ppt/slides/_rels/slide2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6"/>
          <p:cNvSpPr>
            <a:spLocks noChangeArrowheads="1"/>
          </p:cNvSpPr>
          <p:nvPr/>
        </p:nvSpPr>
        <p:spPr bwMode="auto">
          <a:xfrm>
            <a:off x="0" y="3429000"/>
            <a:ext cx="9144000" cy="0"/>
          </a:xfrm>
          <a:prstGeom prst="rect">
            <a:avLst/>
          </a:prstGeom>
          <a:noFill/>
          <a:ln w="9525" algn="ctr">
            <a:noFill/>
            <a:miter lim="800000"/>
            <a:headEnd/>
            <a:tailEnd/>
          </a:ln>
        </p:spPr>
        <p:txBody>
          <a:bodyPr wrap="none" lIns="347553" tIns="0" bIns="0" anchor="ctr">
            <a:spAutoFit/>
          </a:bodyPr>
          <a:lstStyle/>
          <a:p>
            <a:pPr>
              <a:buFontTx/>
              <a:buChar char="•"/>
            </a:pPr>
            <a:endParaRPr lang="en-US" sz="3600"/>
          </a:p>
        </p:txBody>
      </p:sp>
      <p:sp>
        <p:nvSpPr>
          <p:cNvPr id="3076" name="WordArt 7"/>
          <p:cNvSpPr>
            <a:spLocks noChangeArrowheads="1" noChangeShapeType="1" noTextEdit="1"/>
          </p:cNvSpPr>
          <p:nvPr/>
        </p:nvSpPr>
        <p:spPr bwMode="auto">
          <a:xfrm>
            <a:off x="152400" y="1600200"/>
            <a:ext cx="8839200" cy="1371600"/>
          </a:xfrm>
          <a:prstGeom prst="rect">
            <a:avLst/>
          </a:prstGeom>
        </p:spPr>
        <p:txBody>
          <a:bodyPr wrap="none" fromWordArt="1">
            <a:prstTxWarp prst="textPlain">
              <a:avLst>
                <a:gd name="adj" fmla="val 50000"/>
              </a:avLst>
            </a:prstTxWarp>
          </a:bodyPr>
          <a:lstStyle/>
          <a:p>
            <a:pPr algn="ctr"/>
            <a:r>
              <a:rPr lang="en-US" sz="2000" kern="10" dirty="0">
                <a:ln w="12700">
                  <a:solidFill>
                    <a:srgbClr val="000000"/>
                  </a:solidFill>
                  <a:round/>
                  <a:headEnd/>
                  <a:tailEnd/>
                </a:ln>
                <a:solidFill>
                  <a:srgbClr val="FF0066"/>
                </a:solidFill>
                <a:effectLst>
                  <a:outerShdw dist="35921" dir="2700000" sy="50000" kx="2115830" algn="bl" rotWithShape="0">
                    <a:srgbClr val="C0C0C0">
                      <a:alpha val="79999"/>
                    </a:srgbClr>
                  </a:outerShdw>
                </a:effectLst>
                <a:latin typeface="Times New Roman"/>
                <a:cs typeface="Times New Roman"/>
              </a:rPr>
              <a:t>CÔ BÉ BÁN DIÊM</a:t>
            </a:r>
          </a:p>
        </p:txBody>
      </p:sp>
      <p:pic>
        <p:nvPicPr>
          <p:cNvPr id="3077" name="Picture 8" descr="POINSET2"/>
          <p:cNvPicPr>
            <a:picLocks noChangeAspect="1" noChangeArrowheads="1"/>
          </p:cNvPicPr>
          <p:nvPr/>
        </p:nvPicPr>
        <p:blipFill>
          <a:blip r:embed="rId3"/>
          <a:srcRect/>
          <a:stretch>
            <a:fillRect/>
          </a:stretch>
        </p:blipFill>
        <p:spPr bwMode="auto">
          <a:xfrm rot="-5400000">
            <a:off x="80169" y="5025231"/>
            <a:ext cx="1603375" cy="1763713"/>
          </a:xfrm>
          <a:prstGeom prst="rect">
            <a:avLst/>
          </a:prstGeom>
          <a:noFill/>
          <a:ln w="9525">
            <a:noFill/>
            <a:miter lim="800000"/>
            <a:headEnd/>
            <a:tailEnd/>
          </a:ln>
        </p:spPr>
      </p:pic>
      <p:pic>
        <p:nvPicPr>
          <p:cNvPr id="3078" name="Picture 9" descr="POINSET2"/>
          <p:cNvPicPr>
            <a:picLocks noChangeAspect="1" noChangeArrowheads="1"/>
          </p:cNvPicPr>
          <p:nvPr/>
        </p:nvPicPr>
        <p:blipFill>
          <a:blip r:embed="rId3"/>
          <a:srcRect/>
          <a:stretch>
            <a:fillRect/>
          </a:stretch>
        </p:blipFill>
        <p:spPr bwMode="auto">
          <a:xfrm flipH="1">
            <a:off x="7593013" y="87313"/>
            <a:ext cx="1457325" cy="1581150"/>
          </a:xfrm>
          <a:prstGeom prst="rect">
            <a:avLst/>
          </a:prstGeom>
          <a:noFill/>
          <a:ln w="9525">
            <a:noFill/>
            <a:miter lim="800000"/>
            <a:headEnd/>
            <a:tailEnd/>
          </a:ln>
        </p:spPr>
      </p:pic>
      <p:pic>
        <p:nvPicPr>
          <p:cNvPr id="3079" name="Picture 10" descr="POINSET2"/>
          <p:cNvPicPr>
            <a:picLocks noChangeAspect="1" noChangeArrowheads="1"/>
          </p:cNvPicPr>
          <p:nvPr/>
        </p:nvPicPr>
        <p:blipFill>
          <a:blip r:embed="rId3"/>
          <a:srcRect/>
          <a:stretch>
            <a:fillRect/>
          </a:stretch>
        </p:blipFill>
        <p:spPr bwMode="auto">
          <a:xfrm>
            <a:off x="0" y="0"/>
            <a:ext cx="1603375" cy="1763713"/>
          </a:xfrm>
          <a:prstGeom prst="rect">
            <a:avLst/>
          </a:prstGeom>
          <a:noFill/>
          <a:ln w="9525">
            <a:noFill/>
            <a:miter lim="800000"/>
            <a:headEnd/>
            <a:tailEnd/>
          </a:ln>
        </p:spPr>
      </p:pic>
      <p:pic>
        <p:nvPicPr>
          <p:cNvPr id="3080" name="Picture 11" descr="POINSET2"/>
          <p:cNvPicPr>
            <a:picLocks noChangeAspect="1" noChangeArrowheads="1"/>
          </p:cNvPicPr>
          <p:nvPr/>
        </p:nvPicPr>
        <p:blipFill>
          <a:blip r:embed="rId3"/>
          <a:srcRect/>
          <a:stretch>
            <a:fillRect/>
          </a:stretch>
        </p:blipFill>
        <p:spPr bwMode="auto">
          <a:xfrm rot="10800000">
            <a:off x="7437438" y="5189538"/>
            <a:ext cx="1603375" cy="1538287"/>
          </a:xfrm>
          <a:prstGeom prst="rect">
            <a:avLst/>
          </a:prstGeom>
          <a:noFill/>
          <a:ln w="9525">
            <a:noFill/>
            <a:miter lim="800000"/>
            <a:headEnd/>
            <a:tailEnd/>
          </a:ln>
        </p:spPr>
      </p:pic>
      <p:sp>
        <p:nvSpPr>
          <p:cNvPr id="3081" name="Rectangle 6"/>
          <p:cNvSpPr>
            <a:spLocks noChangeArrowheads="1"/>
          </p:cNvSpPr>
          <p:nvPr/>
        </p:nvSpPr>
        <p:spPr bwMode="auto">
          <a:xfrm>
            <a:off x="76200" y="152400"/>
            <a:ext cx="9144000" cy="6705600"/>
          </a:xfrm>
          <a:prstGeom prst="rect">
            <a:avLst/>
          </a:prstGeom>
          <a:noFill/>
          <a:ln w="76200" cap="sq" cmpd="tri" algn="ctr">
            <a:solidFill>
              <a:srgbClr val="FF00FF"/>
            </a:solidFill>
            <a:miter lim="800000"/>
            <a:headEnd type="none" w="sm" len="sm"/>
            <a:tailEnd type="none" w="sm" len="sm"/>
          </a:ln>
        </p:spPr>
        <p:txBody>
          <a:bodyPr wrap="none" anchor="ctr"/>
          <a:lstStyle/>
          <a:p>
            <a:pPr algn="ctr" eaLnBrk="1" hangingPunct="1">
              <a:spcBef>
                <a:spcPct val="0"/>
              </a:spcBef>
            </a:pPr>
            <a:r>
              <a:rPr lang="en-US" sz="2400" b="0">
                <a:solidFill>
                  <a:schemeClr val="tx1"/>
                </a:solidFill>
                <a:cs typeface="Arial" charset="0"/>
              </a:rPr>
              <a:t> </a:t>
            </a:r>
          </a:p>
        </p:txBody>
      </p:sp>
      <p:sp>
        <p:nvSpPr>
          <p:cNvPr id="3082" name="TextBox 11"/>
          <p:cNvSpPr txBox="1">
            <a:spLocks noChangeArrowheads="1"/>
          </p:cNvSpPr>
          <p:nvPr/>
        </p:nvSpPr>
        <p:spPr bwMode="auto">
          <a:xfrm>
            <a:off x="4038600" y="609600"/>
            <a:ext cx="2438400" cy="923330"/>
          </a:xfrm>
          <a:prstGeom prst="rect">
            <a:avLst/>
          </a:prstGeom>
          <a:noFill/>
          <a:ln w="9525">
            <a:noFill/>
            <a:miter lim="800000"/>
            <a:headEnd/>
            <a:tailEnd/>
          </a:ln>
        </p:spPr>
        <p:txBody>
          <a:bodyPr>
            <a:spAutoFit/>
          </a:bodyPr>
          <a:lstStyle/>
          <a:p>
            <a:pPr algn="ctr"/>
            <a:r>
              <a:rPr lang="en-US" sz="5400" b="1" dirty="0">
                <a:solidFill>
                  <a:srgbClr val="002060"/>
                </a:solidFill>
              </a:rPr>
              <a:t>TIẾT </a:t>
            </a:r>
            <a:r>
              <a:rPr lang="en-US" sz="5400" b="1" dirty="0" smtClean="0">
                <a:solidFill>
                  <a:srgbClr val="002060"/>
                </a:solidFill>
              </a:rPr>
              <a:t>21</a:t>
            </a:r>
            <a:endParaRPr lang="en-US" sz="5400" b="1" dirty="0">
              <a:solidFill>
                <a:srgbClr val="002060"/>
              </a:solidFill>
            </a:endParaRPr>
          </a:p>
        </p:txBody>
      </p:sp>
      <p:sp>
        <p:nvSpPr>
          <p:cNvPr id="3083" name="TextBox 14"/>
          <p:cNvSpPr txBox="1">
            <a:spLocks noChangeArrowheads="1"/>
          </p:cNvSpPr>
          <p:nvPr/>
        </p:nvSpPr>
        <p:spPr bwMode="auto">
          <a:xfrm>
            <a:off x="1828800" y="3733800"/>
            <a:ext cx="7086600" cy="2800767"/>
          </a:xfrm>
          <a:prstGeom prst="rect">
            <a:avLst/>
          </a:prstGeom>
          <a:noFill/>
          <a:ln w="9525">
            <a:noFill/>
            <a:miter lim="800000"/>
            <a:headEnd/>
            <a:tailEnd/>
          </a:ln>
        </p:spPr>
        <p:txBody>
          <a:bodyPr>
            <a:spAutoFit/>
          </a:bodyPr>
          <a:lstStyle/>
          <a:p>
            <a:r>
              <a:rPr lang="en-US" sz="4800" dirty="0" err="1" smtClean="0">
                <a:latin typeface=".VnTime" pitchFamily="34" charset="0"/>
              </a:rPr>
              <a:t>TrÝch</a:t>
            </a:r>
            <a:r>
              <a:rPr lang="en-US" sz="4800" dirty="0" smtClean="0">
                <a:latin typeface=".VnTime" pitchFamily="34" charset="0"/>
              </a:rPr>
              <a:t> </a:t>
            </a:r>
            <a:r>
              <a:rPr lang="en-US" sz="4800" dirty="0">
                <a:latin typeface=".VnTime" pitchFamily="34" charset="0"/>
              </a:rPr>
              <a:t>“ </a:t>
            </a:r>
            <a:r>
              <a:rPr lang="en-US" sz="4800" i="1" dirty="0">
                <a:latin typeface=".VnTime" pitchFamily="34" charset="0"/>
              </a:rPr>
              <a:t>C« </a:t>
            </a:r>
            <a:r>
              <a:rPr lang="en-US" sz="4800" i="1" dirty="0" err="1">
                <a:latin typeface=".VnTime" pitchFamily="34" charset="0"/>
              </a:rPr>
              <a:t>bÐ</a:t>
            </a:r>
            <a:r>
              <a:rPr lang="en-US" sz="4800" i="1" dirty="0">
                <a:latin typeface=".VnTime" pitchFamily="34" charset="0"/>
              </a:rPr>
              <a:t> </a:t>
            </a:r>
            <a:r>
              <a:rPr lang="en-US" sz="4800" i="1" dirty="0" err="1">
                <a:latin typeface=".VnTime" pitchFamily="34" charset="0"/>
              </a:rPr>
              <a:t>b¸n</a:t>
            </a:r>
            <a:r>
              <a:rPr lang="en-US" sz="4800" i="1" dirty="0">
                <a:latin typeface=".VnTime" pitchFamily="34" charset="0"/>
              </a:rPr>
              <a:t> </a:t>
            </a:r>
            <a:r>
              <a:rPr lang="en-US" sz="4800" i="1" dirty="0" err="1">
                <a:latin typeface=".VnTime" pitchFamily="34" charset="0"/>
              </a:rPr>
              <a:t>diªm</a:t>
            </a:r>
            <a:r>
              <a:rPr lang="en-US" sz="4800" dirty="0" smtClean="0">
                <a:latin typeface=".VnTime" pitchFamily="34" charset="0"/>
              </a:rPr>
              <a:t>”</a:t>
            </a:r>
            <a:endParaRPr lang="en-US" sz="4800" dirty="0">
              <a:latin typeface=".VnTime" pitchFamily="34" charset="0"/>
            </a:endParaRPr>
          </a:p>
          <a:p>
            <a:r>
              <a:rPr lang="en-US" sz="4800" dirty="0">
                <a:latin typeface=".VnTime" pitchFamily="34" charset="0"/>
              </a:rPr>
              <a:t>                      </a:t>
            </a:r>
            <a:r>
              <a:rPr lang="en-US" sz="4800" b="1" dirty="0" smtClean="0">
                <a:solidFill>
                  <a:srgbClr val="002060"/>
                </a:solidFill>
                <a:latin typeface=".VnTime" pitchFamily="34" charset="0"/>
              </a:rPr>
              <a:t>An-</a:t>
            </a:r>
            <a:r>
              <a:rPr lang="en-US" sz="4800" b="1" dirty="0">
                <a:solidFill>
                  <a:srgbClr val="002060"/>
                </a:solidFill>
                <a:latin typeface=".VnTime" pitchFamily="34" charset="0"/>
              </a:rPr>
              <a:t>®</a:t>
            </a:r>
            <a:r>
              <a:rPr lang="en-US" sz="4800" b="1" dirty="0" err="1" smtClean="0">
                <a:solidFill>
                  <a:srgbClr val="002060"/>
                </a:solidFill>
                <a:latin typeface=".VnTime" pitchFamily="34" charset="0"/>
              </a:rPr>
              <a:t>Ðc-xen</a:t>
            </a:r>
            <a:endParaRPr lang="en-US" sz="4800" b="1" dirty="0" smtClean="0">
              <a:solidFill>
                <a:srgbClr val="002060"/>
              </a:solidFill>
              <a:latin typeface=".VnTime" pitchFamily="34" charset="0"/>
            </a:endParaRPr>
          </a:p>
          <a:p>
            <a:endParaRPr lang="en-US" sz="4800" b="1" dirty="0" smtClean="0">
              <a:solidFill>
                <a:srgbClr val="002060"/>
              </a:solidFill>
              <a:latin typeface=".VnTime" pitchFamily="34" charset="0"/>
            </a:endParaRPr>
          </a:p>
          <a:p>
            <a:r>
              <a:rPr lang="en-US" sz="3200" b="1" i="1" dirty="0" smtClean="0">
                <a:solidFill>
                  <a:srgbClr val="FF0000"/>
                </a:solidFill>
                <a:latin typeface="Times New Roman" pitchFamily="18" charset="0"/>
                <a:cs typeface="Times New Roman" pitchFamily="18" charset="0"/>
              </a:rPr>
              <a:t>GV: </a:t>
            </a:r>
            <a:r>
              <a:rPr lang="en-US" sz="3200" b="1" i="1" dirty="0" err="1" smtClean="0">
                <a:solidFill>
                  <a:srgbClr val="FF0000"/>
                </a:solidFill>
                <a:latin typeface="Times New Roman" pitchFamily="18" charset="0"/>
                <a:cs typeface="Times New Roman" pitchFamily="18" charset="0"/>
              </a:rPr>
              <a:t>Ngô</a:t>
            </a:r>
            <a:r>
              <a:rPr lang="en-US" sz="3200" b="1" i="1" dirty="0" smtClean="0">
                <a:solidFill>
                  <a:srgbClr val="FF0000"/>
                </a:solidFill>
                <a:latin typeface="Times New Roman" pitchFamily="18" charset="0"/>
                <a:cs typeface="Times New Roman" pitchFamily="18" charset="0"/>
              </a:rPr>
              <a:t> </a:t>
            </a:r>
            <a:r>
              <a:rPr lang="en-US" sz="3200" b="1" i="1" dirty="0" err="1" smtClean="0">
                <a:solidFill>
                  <a:srgbClr val="FF0000"/>
                </a:solidFill>
                <a:latin typeface="Times New Roman" pitchFamily="18" charset="0"/>
                <a:cs typeface="Times New Roman" pitchFamily="18" charset="0"/>
              </a:rPr>
              <a:t>Thúy</a:t>
            </a:r>
            <a:r>
              <a:rPr lang="en-US" sz="3200" b="1" i="1" dirty="0" smtClean="0">
                <a:solidFill>
                  <a:srgbClr val="FF0000"/>
                </a:solidFill>
                <a:latin typeface="Times New Roman" pitchFamily="18" charset="0"/>
                <a:cs typeface="Times New Roman" pitchFamily="18" charset="0"/>
              </a:rPr>
              <a:t> Loan</a:t>
            </a:r>
            <a:endParaRPr lang="en-US" sz="3200" b="1" i="1" dirty="0">
              <a:solidFill>
                <a:srgbClr val="FF0000"/>
              </a:solidFill>
              <a:latin typeface="Times New Roman" pitchFamily="18" charset="0"/>
              <a:cs typeface="Times New Roman" pitchFamily="18" charset="0"/>
            </a:endParaRPr>
          </a:p>
        </p:txBody>
      </p:sp>
    </p:spTree>
  </p:cSld>
  <p:clrMapOvr>
    <a:masterClrMapping/>
  </p:clrMapOvr>
  <p:transition>
    <p:comb/>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304800"/>
            <a:ext cx="7391400" cy="584775"/>
          </a:xfrm>
          <a:prstGeom prst="rect">
            <a:avLst/>
          </a:prstGeom>
          <a:noFill/>
        </p:spPr>
        <p:txBody>
          <a:bodyPr wrap="square" rtlCol="0">
            <a:spAutoFit/>
          </a:bodyPr>
          <a:lstStyle/>
          <a:p>
            <a:r>
              <a:rPr lang="en-US" sz="3200" dirty="0" err="1" smtClean="0">
                <a:solidFill>
                  <a:srgbClr val="FF0000"/>
                </a:solidFill>
                <a:latin typeface="Times New Roman" pitchFamily="18" charset="0"/>
                <a:cs typeface="Times New Roman" pitchFamily="18" charset="0"/>
              </a:rPr>
              <a:t>Tình</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cảnh</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hiện</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tại</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của</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cô</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bé</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bán</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diêm</a:t>
            </a:r>
            <a:endParaRPr lang="en-US" sz="3200" dirty="0">
              <a:solidFill>
                <a:srgbClr val="FF0000"/>
              </a:solidFill>
              <a:latin typeface="Times New Roman" pitchFamily="18" charset="0"/>
              <a:cs typeface="Times New Roman" pitchFamily="18" charset="0"/>
            </a:endParaRPr>
          </a:p>
        </p:txBody>
      </p:sp>
      <p:pic>
        <p:nvPicPr>
          <p:cNvPr id="2050" name="Picture 2" descr="C:\Users\Tommy_Phan\Downloads\đêm giang sinh.jpg"/>
          <p:cNvPicPr>
            <a:picLocks noChangeAspect="1" noChangeArrowheads="1"/>
          </p:cNvPicPr>
          <p:nvPr/>
        </p:nvPicPr>
        <p:blipFill>
          <a:blip r:embed="rId2"/>
          <a:srcRect/>
          <a:stretch>
            <a:fillRect/>
          </a:stretch>
        </p:blipFill>
        <p:spPr bwMode="auto">
          <a:xfrm>
            <a:off x="381000" y="914400"/>
            <a:ext cx="4114800" cy="5562600"/>
          </a:xfrm>
          <a:prstGeom prst="rect">
            <a:avLst/>
          </a:prstGeom>
          <a:noFill/>
        </p:spPr>
      </p:pic>
      <p:pic>
        <p:nvPicPr>
          <p:cNvPr id="3" name="Picture 1" descr="C:\Users\Tommy_Phan\Downloads\cô bé.jpg"/>
          <p:cNvPicPr>
            <a:picLocks noChangeAspect="1" noChangeArrowheads="1"/>
          </p:cNvPicPr>
          <p:nvPr/>
        </p:nvPicPr>
        <p:blipFill>
          <a:blip r:embed="rId3"/>
          <a:srcRect/>
          <a:stretch>
            <a:fillRect/>
          </a:stretch>
        </p:blipFill>
        <p:spPr bwMode="auto">
          <a:xfrm>
            <a:off x="4707701" y="990600"/>
            <a:ext cx="4283899" cy="5486399"/>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Callout 1"/>
          <p:cNvSpPr/>
          <p:nvPr/>
        </p:nvSpPr>
        <p:spPr>
          <a:xfrm>
            <a:off x="990600" y="228600"/>
            <a:ext cx="7543800" cy="5181600"/>
          </a:xfrm>
          <a:prstGeom prst="cloudCallout">
            <a:avLst>
              <a:gd name="adj1" fmla="val -46273"/>
              <a:gd name="adj2" fmla="val 61154"/>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1981200" y="1219200"/>
            <a:ext cx="5638800" cy="2862322"/>
          </a:xfrm>
          <a:prstGeom prst="rect">
            <a:avLst/>
          </a:prstGeom>
          <a:noFill/>
        </p:spPr>
        <p:txBody>
          <a:bodyPr wrap="square" rtlCol="0">
            <a:spAutoFit/>
          </a:bodyPr>
          <a:lstStyle/>
          <a:p>
            <a:pPr algn="just"/>
            <a:r>
              <a:rPr lang="en-US" sz="3000" dirty="0" smtClean="0">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Tình</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cảnh</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em</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bé</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bán</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diêm</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xuất</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hiện</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như</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thế</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nào</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trong</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đêm</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giao</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thừa?Tác</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giả</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đã</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sử</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dụng</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nghệ</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thuật</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gì</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để</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làm</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nổi</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bật</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tình</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cảnh</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tội</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nghiệp</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của</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em</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bé</a:t>
            </a:r>
            <a:r>
              <a:rPr lang="en-US" sz="3000" b="1" i="1" dirty="0" smtClean="0">
                <a:solidFill>
                  <a:srgbClr val="FF0000"/>
                </a:solidFill>
                <a:latin typeface="Times New Roman" pitchFamily="18" charset="0"/>
                <a:cs typeface="Times New Roman" pitchFamily="18" charset="0"/>
              </a:rPr>
              <a:t>? </a:t>
            </a:r>
          </a:p>
          <a:p>
            <a:pPr algn="just"/>
            <a:r>
              <a:rPr lang="en-US" sz="3000" b="1" i="1" dirty="0" err="1" smtClean="0">
                <a:solidFill>
                  <a:srgbClr val="FF0000"/>
                </a:solidFill>
                <a:latin typeface="Times New Roman" pitchFamily="18" charset="0"/>
                <a:cs typeface="Times New Roman" pitchFamily="18" charset="0"/>
              </a:rPr>
              <a:t>Nêu</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tác</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dụng</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của</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nghệ</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thuật</a:t>
            </a:r>
            <a:r>
              <a:rPr lang="en-US" sz="3000" b="1" i="1" dirty="0" smtClean="0">
                <a:solidFill>
                  <a:srgbClr val="FF0000"/>
                </a:solidFill>
                <a:latin typeface="Times New Roman" pitchFamily="18" charset="0"/>
                <a:cs typeface="Times New Roman" pitchFamily="18" charset="0"/>
              </a:rPr>
              <a:t> </a:t>
            </a:r>
            <a:r>
              <a:rPr lang="en-US" sz="3000" b="1" i="1" dirty="0" err="1" smtClean="0">
                <a:solidFill>
                  <a:srgbClr val="FF0000"/>
                </a:solidFill>
                <a:latin typeface="Times New Roman" pitchFamily="18" charset="0"/>
                <a:cs typeface="Times New Roman" pitchFamily="18" charset="0"/>
              </a:rPr>
              <a:t>đó</a:t>
            </a:r>
            <a:r>
              <a:rPr lang="en-US" sz="3000" b="1" i="1" dirty="0" smtClean="0">
                <a:solidFill>
                  <a:srgbClr val="FF0000"/>
                </a:solidFill>
                <a:latin typeface="Times New Roman" pitchFamily="18" charset="0"/>
                <a:cs typeface="Times New Roman" pitchFamily="18" charset="0"/>
              </a:rPr>
              <a:t>.</a:t>
            </a:r>
            <a:endParaRPr lang="en-US" sz="3000" b="1" i="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diamond(in)">
                                      <p:cBhvr>
                                        <p:cTn id="10"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228600"/>
            <a:ext cx="5410200" cy="954107"/>
          </a:xfrm>
          <a:prstGeom prst="rect">
            <a:avLst/>
          </a:prstGeom>
          <a:noFill/>
        </p:spPr>
        <p:txBody>
          <a:bodyPr wrap="square" rtlCol="0">
            <a:spAutoFit/>
          </a:bodyPr>
          <a:lstStyle/>
          <a:p>
            <a:r>
              <a:rPr lang="en-US" sz="2800" b="1" dirty="0" err="1" smtClean="0">
                <a:solidFill>
                  <a:srgbClr val="FF0000"/>
                </a:solidFill>
                <a:latin typeface="Times New Roman" pitchFamily="18" charset="0"/>
                <a:cs typeface="Times New Roman" pitchFamily="18" charset="0"/>
              </a:rPr>
              <a:t>Hoạt</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động</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nhóm</a:t>
            </a:r>
            <a:r>
              <a:rPr lang="en-US" sz="2800" b="1" dirty="0" smtClean="0">
                <a:solidFill>
                  <a:srgbClr val="FF0000"/>
                </a:solidFill>
                <a:latin typeface="Times New Roman" pitchFamily="18" charset="0"/>
                <a:cs typeface="Times New Roman" pitchFamily="18" charset="0"/>
              </a:rPr>
              <a:t> 4 ( 5 </a:t>
            </a:r>
            <a:r>
              <a:rPr lang="en-US" sz="2800" b="1" dirty="0" err="1" smtClean="0">
                <a:solidFill>
                  <a:srgbClr val="FF0000"/>
                </a:solidFill>
                <a:latin typeface="Times New Roman" pitchFamily="18" charset="0"/>
                <a:cs typeface="Times New Roman" pitchFamily="18" charset="0"/>
              </a:rPr>
              <a:t>phút</a:t>
            </a:r>
            <a:r>
              <a:rPr lang="en-US" sz="2800" b="1" dirty="0" smtClean="0">
                <a:solidFill>
                  <a:srgbClr val="FF0000"/>
                </a:solidFill>
                <a:latin typeface="Times New Roman" pitchFamily="18" charset="0"/>
                <a:cs typeface="Times New Roman" pitchFamily="18" charset="0"/>
              </a:rPr>
              <a:t>)</a:t>
            </a:r>
          </a:p>
          <a:p>
            <a:endParaRPr lang="en-US" sz="2800" b="1" dirty="0">
              <a:solidFill>
                <a:srgbClr val="FF0000"/>
              </a:solidFill>
              <a:latin typeface="Times New Roman" pitchFamily="18" charset="0"/>
              <a:cs typeface="Times New Roman" pitchFamily="18" charset="0"/>
            </a:endParaRPr>
          </a:p>
        </p:txBody>
      </p:sp>
      <p:graphicFrame>
        <p:nvGraphicFramePr>
          <p:cNvPr id="5" name="Table 4"/>
          <p:cNvGraphicFramePr>
            <a:graphicFrameLocks noGrp="1"/>
          </p:cNvGraphicFramePr>
          <p:nvPr/>
        </p:nvGraphicFramePr>
        <p:xfrm>
          <a:off x="685800" y="1143000"/>
          <a:ext cx="8001000" cy="4384064"/>
        </p:xfrm>
        <a:graphic>
          <a:graphicData uri="http://schemas.openxmlformats.org/drawingml/2006/table">
            <a:tbl>
              <a:tblPr/>
              <a:tblGrid>
                <a:gridCol w="4343400"/>
                <a:gridCol w="3657600"/>
              </a:tblGrid>
              <a:tr h="532868">
                <a:tc>
                  <a:txBody>
                    <a:bodyPr/>
                    <a:lstStyle/>
                    <a:p>
                      <a:pPr algn="ctr">
                        <a:lnSpc>
                          <a:spcPct val="115000"/>
                        </a:lnSpc>
                        <a:spcAft>
                          <a:spcPts val="1000"/>
                        </a:spcAft>
                      </a:pPr>
                      <a:r>
                        <a:rPr lang="en-US" sz="3200" b="1" dirty="0" err="1">
                          <a:solidFill>
                            <a:srgbClr val="FF0000"/>
                          </a:solidFill>
                          <a:latin typeface="Times New Roman"/>
                          <a:ea typeface="Times New Roman"/>
                          <a:cs typeface="Times New Roman"/>
                        </a:rPr>
                        <a:t>Đêm</a:t>
                      </a:r>
                      <a:r>
                        <a:rPr lang="en-US" sz="3200" b="1" dirty="0">
                          <a:solidFill>
                            <a:srgbClr val="FF0000"/>
                          </a:solidFill>
                          <a:latin typeface="Times New Roman"/>
                          <a:ea typeface="Times New Roman"/>
                          <a:cs typeface="Times New Roman"/>
                        </a:rPr>
                        <a:t> </a:t>
                      </a:r>
                      <a:r>
                        <a:rPr lang="en-US" sz="3200" b="1" dirty="0" err="1">
                          <a:solidFill>
                            <a:srgbClr val="FF0000"/>
                          </a:solidFill>
                          <a:latin typeface=".VnTime"/>
                          <a:ea typeface="Times New Roman"/>
                          <a:cs typeface="Times New Roman"/>
                        </a:rPr>
                        <a:t>giao</a:t>
                      </a:r>
                      <a:r>
                        <a:rPr lang="en-US" sz="3200" b="1" dirty="0">
                          <a:solidFill>
                            <a:srgbClr val="FF0000"/>
                          </a:solidFill>
                          <a:latin typeface=".VnTime"/>
                          <a:ea typeface="Times New Roman"/>
                          <a:cs typeface="Times New Roman"/>
                        </a:rPr>
                        <a:t> </a:t>
                      </a:r>
                      <a:r>
                        <a:rPr lang="en-US" sz="3200" b="1" dirty="0" err="1">
                          <a:solidFill>
                            <a:srgbClr val="FF0000"/>
                          </a:solidFill>
                          <a:latin typeface=".VnTime"/>
                          <a:ea typeface="Times New Roman"/>
                          <a:cs typeface="Times New Roman"/>
                        </a:rPr>
                        <a:t>thõa</a:t>
                      </a:r>
                      <a:endParaRPr lang="en-US" sz="3200" b="1" dirty="0">
                        <a:solidFill>
                          <a:srgbClr val="FF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1000"/>
                        </a:spcAft>
                      </a:pPr>
                      <a:r>
                        <a:rPr lang="en-US" sz="3200" b="1" dirty="0" err="1">
                          <a:solidFill>
                            <a:srgbClr val="FF0000"/>
                          </a:solidFill>
                          <a:latin typeface=".VnTime"/>
                          <a:ea typeface="Times New Roman"/>
                          <a:cs typeface="Times New Roman"/>
                        </a:rPr>
                        <a:t>Em</a:t>
                      </a:r>
                      <a:r>
                        <a:rPr lang="en-US" sz="3200" b="1" dirty="0">
                          <a:solidFill>
                            <a:srgbClr val="FF0000"/>
                          </a:solidFill>
                          <a:latin typeface=".VnTime"/>
                          <a:ea typeface="Times New Roman"/>
                          <a:cs typeface="Times New Roman"/>
                        </a:rPr>
                        <a:t> </a:t>
                      </a:r>
                      <a:r>
                        <a:rPr lang="en-US" sz="3200" b="1" dirty="0" err="1">
                          <a:solidFill>
                            <a:srgbClr val="FF0000"/>
                          </a:solidFill>
                          <a:latin typeface=".VnTime"/>
                          <a:ea typeface="Times New Roman"/>
                          <a:cs typeface="Times New Roman"/>
                        </a:rPr>
                        <a:t>bÐ</a:t>
                      </a:r>
                      <a:r>
                        <a:rPr lang="en-US" sz="3200" b="1" dirty="0">
                          <a:solidFill>
                            <a:srgbClr val="FF0000"/>
                          </a:solidFill>
                          <a:latin typeface="Times New Roman"/>
                          <a:ea typeface="Times New Roman"/>
                          <a:cs typeface="Times New Roman"/>
                        </a:rPr>
                        <a:t> </a:t>
                      </a:r>
                      <a:r>
                        <a:rPr lang="en-US" sz="3200" b="1" dirty="0" err="1">
                          <a:solidFill>
                            <a:srgbClr val="FF0000"/>
                          </a:solidFill>
                          <a:latin typeface="Times New Roman"/>
                          <a:ea typeface="Times New Roman"/>
                          <a:cs typeface="Times New Roman"/>
                        </a:rPr>
                        <a:t>bán</a:t>
                      </a:r>
                      <a:r>
                        <a:rPr lang="en-US" sz="3200" b="1" dirty="0">
                          <a:solidFill>
                            <a:srgbClr val="FF0000"/>
                          </a:solidFill>
                          <a:latin typeface="Times New Roman"/>
                          <a:ea typeface="Times New Roman"/>
                          <a:cs typeface="Times New Roman"/>
                        </a:rPr>
                        <a:t> </a:t>
                      </a:r>
                      <a:r>
                        <a:rPr lang="en-US" sz="3200" b="1" dirty="0" err="1">
                          <a:solidFill>
                            <a:srgbClr val="FF0000"/>
                          </a:solidFill>
                          <a:latin typeface="Times New Roman"/>
                          <a:ea typeface="Times New Roman"/>
                          <a:cs typeface="Times New Roman"/>
                        </a:rPr>
                        <a:t>diêm</a:t>
                      </a:r>
                      <a:endParaRPr lang="en-US" sz="3200" b="1" dirty="0">
                        <a:solidFill>
                          <a:srgbClr val="FF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783374">
                <a:tc>
                  <a:txBody>
                    <a:bodyPr/>
                    <a:lstStyle/>
                    <a:p>
                      <a:pPr algn="just">
                        <a:lnSpc>
                          <a:spcPct val="115000"/>
                        </a:lnSpc>
                        <a:spcAft>
                          <a:spcPts val="0"/>
                        </a:spcAft>
                        <a:buFontTx/>
                        <a:buNone/>
                      </a:pPr>
                      <a:endParaRPr lang="en-US" sz="2800" b="1" i="1" dirty="0" smtClean="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just">
                        <a:lnSpc>
                          <a:spcPct val="115000"/>
                        </a:lnSpc>
                        <a:spcAft>
                          <a:spcPts val="0"/>
                        </a:spcAft>
                      </a:pPr>
                      <a:endParaRPr lang="en-US" sz="2800" b="1" dirty="0">
                        <a:solidFill>
                          <a:srgbClr val="C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783374">
                <a:tc>
                  <a:txBody>
                    <a:bodyPr/>
                    <a:lstStyle/>
                    <a:p>
                      <a:pPr algn="just">
                        <a:lnSpc>
                          <a:spcPct val="115000"/>
                        </a:lnSpc>
                        <a:spcAft>
                          <a:spcPts val="0"/>
                        </a:spcAft>
                      </a:pPr>
                      <a:endParaRPr lang="en-US" sz="2800" b="1" i="1" dirty="0" smtClean="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just">
                        <a:lnSpc>
                          <a:spcPct val="115000"/>
                        </a:lnSpc>
                        <a:spcAft>
                          <a:spcPts val="0"/>
                        </a:spcAft>
                      </a:pPr>
                      <a:endParaRPr lang="en-US" sz="2800" b="1" dirty="0">
                        <a:solidFill>
                          <a:srgbClr val="C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95112">
                <a:tc>
                  <a:txBody>
                    <a:bodyPr/>
                    <a:lstStyle/>
                    <a:p>
                      <a:pPr algn="just">
                        <a:lnSpc>
                          <a:spcPct val="115000"/>
                        </a:lnSpc>
                        <a:spcAft>
                          <a:spcPts val="0"/>
                        </a:spcAft>
                      </a:pPr>
                      <a:endParaRPr lang="en-US" sz="2800" b="1" i="1"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just">
                        <a:lnSpc>
                          <a:spcPct val="115000"/>
                        </a:lnSpc>
                        <a:spcAft>
                          <a:spcPts val="0"/>
                        </a:spcAft>
                      </a:pPr>
                      <a:endParaRPr lang="en-US" sz="2800" b="1" i="1" dirty="0">
                        <a:solidFill>
                          <a:srgbClr val="C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1361372">
                <a:tc>
                  <a:txBody>
                    <a:bodyPr/>
                    <a:lstStyle/>
                    <a:p>
                      <a:pPr algn="just">
                        <a:lnSpc>
                          <a:spcPct val="115000"/>
                        </a:lnSpc>
                        <a:spcAft>
                          <a:spcPts val="0"/>
                        </a:spcAft>
                      </a:pPr>
                      <a:endParaRPr lang="en-US" sz="2800" b="1" i="1"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just">
                        <a:lnSpc>
                          <a:spcPct val="115000"/>
                        </a:lnSpc>
                        <a:spcAft>
                          <a:spcPts val="0"/>
                        </a:spcAft>
                      </a:pPr>
                      <a:endParaRPr lang="en-US" sz="2800" b="1" dirty="0">
                        <a:solidFill>
                          <a:srgbClr val="C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685800" y="53784"/>
          <a:ext cx="8077200" cy="6940296"/>
        </p:xfrm>
        <a:graphic>
          <a:graphicData uri="http://schemas.openxmlformats.org/drawingml/2006/table">
            <a:tbl>
              <a:tblPr/>
              <a:tblGrid>
                <a:gridCol w="3741721"/>
                <a:gridCol w="4335479"/>
              </a:tblGrid>
              <a:tr h="412242">
                <a:tc>
                  <a:txBody>
                    <a:bodyPr/>
                    <a:lstStyle/>
                    <a:p>
                      <a:pPr algn="ctr">
                        <a:lnSpc>
                          <a:spcPct val="115000"/>
                        </a:lnSpc>
                        <a:spcAft>
                          <a:spcPts val="1000"/>
                        </a:spcAft>
                      </a:pPr>
                      <a:r>
                        <a:rPr lang="en-US" sz="3200" b="1" dirty="0" err="1">
                          <a:solidFill>
                            <a:srgbClr val="FF0000"/>
                          </a:solidFill>
                          <a:latin typeface="Times New Roman"/>
                          <a:ea typeface="Times New Roman"/>
                          <a:cs typeface="Times New Roman"/>
                        </a:rPr>
                        <a:t>Đêm</a:t>
                      </a:r>
                      <a:r>
                        <a:rPr lang="en-US" sz="3200" b="1" dirty="0">
                          <a:solidFill>
                            <a:srgbClr val="FF0000"/>
                          </a:solidFill>
                          <a:latin typeface="Times New Roman"/>
                          <a:ea typeface="Times New Roman"/>
                          <a:cs typeface="Times New Roman"/>
                        </a:rPr>
                        <a:t> </a:t>
                      </a:r>
                      <a:r>
                        <a:rPr lang="en-US" sz="3200" b="1" dirty="0" err="1">
                          <a:solidFill>
                            <a:srgbClr val="FF0000"/>
                          </a:solidFill>
                          <a:latin typeface=".VnTime"/>
                          <a:ea typeface="Times New Roman"/>
                          <a:cs typeface="Times New Roman"/>
                        </a:rPr>
                        <a:t>giao</a:t>
                      </a:r>
                      <a:r>
                        <a:rPr lang="en-US" sz="3200" b="1" dirty="0">
                          <a:solidFill>
                            <a:srgbClr val="FF0000"/>
                          </a:solidFill>
                          <a:latin typeface=".VnTime"/>
                          <a:ea typeface="Times New Roman"/>
                          <a:cs typeface="Times New Roman"/>
                        </a:rPr>
                        <a:t> </a:t>
                      </a:r>
                      <a:r>
                        <a:rPr lang="en-US" sz="3200" b="1" dirty="0" err="1">
                          <a:solidFill>
                            <a:srgbClr val="FF0000"/>
                          </a:solidFill>
                          <a:latin typeface=".VnTime"/>
                          <a:ea typeface="Times New Roman"/>
                          <a:cs typeface="Times New Roman"/>
                        </a:rPr>
                        <a:t>thõa</a:t>
                      </a:r>
                      <a:endParaRPr lang="en-US" sz="3200" b="1" dirty="0">
                        <a:solidFill>
                          <a:srgbClr val="FF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1000"/>
                        </a:spcAft>
                      </a:pPr>
                      <a:r>
                        <a:rPr lang="en-US" sz="3200" b="1" dirty="0" err="1">
                          <a:solidFill>
                            <a:srgbClr val="FF0000"/>
                          </a:solidFill>
                          <a:latin typeface=".VnTime"/>
                          <a:ea typeface="Times New Roman"/>
                          <a:cs typeface="Times New Roman"/>
                        </a:rPr>
                        <a:t>Em</a:t>
                      </a:r>
                      <a:r>
                        <a:rPr lang="en-US" sz="3200" b="1" dirty="0">
                          <a:solidFill>
                            <a:srgbClr val="FF0000"/>
                          </a:solidFill>
                          <a:latin typeface=".VnTime"/>
                          <a:ea typeface="Times New Roman"/>
                          <a:cs typeface="Times New Roman"/>
                        </a:rPr>
                        <a:t> </a:t>
                      </a:r>
                      <a:r>
                        <a:rPr lang="en-US" sz="3200" b="1" dirty="0" err="1">
                          <a:solidFill>
                            <a:srgbClr val="FF0000"/>
                          </a:solidFill>
                          <a:latin typeface=".VnTime"/>
                          <a:ea typeface="Times New Roman"/>
                          <a:cs typeface="Times New Roman"/>
                        </a:rPr>
                        <a:t>bÐ</a:t>
                      </a:r>
                      <a:r>
                        <a:rPr lang="en-US" sz="3200" b="1" dirty="0">
                          <a:solidFill>
                            <a:srgbClr val="FF0000"/>
                          </a:solidFill>
                          <a:latin typeface="Times New Roman"/>
                          <a:ea typeface="Times New Roman"/>
                          <a:cs typeface="Times New Roman"/>
                        </a:rPr>
                        <a:t> </a:t>
                      </a:r>
                      <a:r>
                        <a:rPr lang="en-US" sz="3200" b="1" dirty="0" err="1">
                          <a:solidFill>
                            <a:srgbClr val="FF0000"/>
                          </a:solidFill>
                          <a:latin typeface="Times New Roman"/>
                          <a:ea typeface="Times New Roman"/>
                          <a:cs typeface="Times New Roman"/>
                        </a:rPr>
                        <a:t>bán</a:t>
                      </a:r>
                      <a:r>
                        <a:rPr lang="en-US" sz="3200" b="1" dirty="0">
                          <a:solidFill>
                            <a:srgbClr val="FF0000"/>
                          </a:solidFill>
                          <a:latin typeface="Times New Roman"/>
                          <a:ea typeface="Times New Roman"/>
                          <a:cs typeface="Times New Roman"/>
                        </a:rPr>
                        <a:t> </a:t>
                      </a:r>
                      <a:r>
                        <a:rPr lang="en-US" sz="3200" b="1" dirty="0" err="1">
                          <a:solidFill>
                            <a:srgbClr val="FF0000"/>
                          </a:solidFill>
                          <a:latin typeface="Times New Roman"/>
                          <a:ea typeface="Times New Roman"/>
                          <a:cs typeface="Times New Roman"/>
                        </a:rPr>
                        <a:t>diêm</a:t>
                      </a:r>
                      <a:endParaRPr lang="en-US" sz="3200" b="1" dirty="0">
                        <a:solidFill>
                          <a:srgbClr val="FF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824484">
                <a:tc>
                  <a:txBody>
                    <a:bodyPr/>
                    <a:lstStyle/>
                    <a:p>
                      <a:pPr algn="just">
                        <a:lnSpc>
                          <a:spcPct val="115000"/>
                        </a:lnSpc>
                        <a:spcAft>
                          <a:spcPts val="0"/>
                        </a:spcAft>
                        <a:buFontTx/>
                        <a:buChar char="-"/>
                      </a:pPr>
                      <a:r>
                        <a:rPr lang="en-US" sz="2800" dirty="0" smtClean="0">
                          <a:latin typeface=".VnTime"/>
                          <a:ea typeface="Times New Roman"/>
                          <a:cs typeface="Times New Roman"/>
                        </a:rPr>
                        <a:t> </a:t>
                      </a:r>
                      <a:r>
                        <a:rPr lang="en-US" sz="2800" dirty="0" err="1" smtClean="0">
                          <a:latin typeface=".VnTime"/>
                          <a:ea typeface="Times New Roman"/>
                          <a:cs typeface="Times New Roman"/>
                        </a:rPr>
                        <a:t>Mäi</a:t>
                      </a:r>
                      <a:r>
                        <a:rPr lang="en-US" sz="2800" dirty="0" smtClean="0">
                          <a:latin typeface=".VnTime"/>
                          <a:ea typeface="Times New Roman"/>
                          <a:cs typeface="Times New Roman"/>
                        </a:rPr>
                        <a:t> </a:t>
                      </a:r>
                      <a:r>
                        <a:rPr lang="en-US" sz="2800" dirty="0" err="1">
                          <a:latin typeface=".VnTime"/>
                          <a:ea typeface="Times New Roman"/>
                          <a:cs typeface="Times New Roman"/>
                        </a:rPr>
                        <a:t>ng­êi</a:t>
                      </a:r>
                      <a:r>
                        <a:rPr lang="en-US" sz="2800" dirty="0">
                          <a:latin typeface=".VnTime"/>
                          <a:ea typeface="Times New Roman"/>
                          <a:cs typeface="Times New Roman"/>
                        </a:rPr>
                        <a:t> </a:t>
                      </a:r>
                      <a:r>
                        <a:rPr lang="en-US" sz="2800" dirty="0" err="1">
                          <a:latin typeface=".VnTime"/>
                          <a:ea typeface="Times New Roman"/>
                          <a:cs typeface="Times New Roman"/>
                        </a:rPr>
                        <a:t>chuÈn</a:t>
                      </a:r>
                      <a:r>
                        <a:rPr lang="en-US" sz="2800" dirty="0">
                          <a:latin typeface=".VnTime"/>
                          <a:ea typeface="Times New Roman"/>
                          <a:cs typeface="Times New Roman"/>
                        </a:rPr>
                        <a:t> </a:t>
                      </a:r>
                      <a:r>
                        <a:rPr lang="en-US" sz="2800" dirty="0" err="1">
                          <a:latin typeface=".VnTime"/>
                          <a:ea typeface="Times New Roman"/>
                          <a:cs typeface="Times New Roman"/>
                        </a:rPr>
                        <a:t>bÞ</a:t>
                      </a:r>
                      <a:r>
                        <a:rPr lang="en-US" sz="2800" dirty="0">
                          <a:latin typeface=".VnTime"/>
                          <a:ea typeface="Times New Roman"/>
                          <a:cs typeface="Times New Roman"/>
                        </a:rPr>
                        <a:t> ®</a:t>
                      </a:r>
                      <a:r>
                        <a:rPr lang="en-US" sz="2800" dirty="0" err="1">
                          <a:latin typeface=".VnTime"/>
                          <a:ea typeface="Times New Roman"/>
                          <a:cs typeface="Times New Roman"/>
                        </a:rPr>
                        <a:t>ãn</a:t>
                      </a:r>
                      <a:r>
                        <a:rPr lang="en-US" sz="2800" dirty="0">
                          <a:latin typeface=".VnTime"/>
                          <a:ea typeface="Times New Roman"/>
                          <a:cs typeface="Times New Roman"/>
                        </a:rPr>
                        <a:t> </a:t>
                      </a:r>
                      <a:r>
                        <a:rPr lang="en-US" sz="2800" dirty="0" smtClean="0">
                          <a:latin typeface=".VnTime"/>
                          <a:ea typeface="Times New Roman"/>
                          <a:cs typeface="Times New Roman"/>
                        </a:rPr>
                        <a:t> </a:t>
                      </a:r>
                      <a:r>
                        <a:rPr lang="en-US" sz="2800" dirty="0" err="1" smtClean="0">
                          <a:latin typeface="Times New Roman" pitchFamily="18" charset="0"/>
                          <a:ea typeface="Times New Roman"/>
                          <a:cs typeface="Times New Roman" pitchFamily="18" charset="0"/>
                        </a:rPr>
                        <a:t>năm</a:t>
                      </a:r>
                      <a:r>
                        <a:rPr lang="en-US" sz="2800" baseline="0" dirty="0" smtClean="0">
                          <a:latin typeface="Times New Roman" pitchFamily="18" charset="0"/>
                          <a:ea typeface="Times New Roman"/>
                          <a:cs typeface="Times New Roman" pitchFamily="18" charset="0"/>
                        </a:rPr>
                        <a:t> </a:t>
                      </a:r>
                      <a:r>
                        <a:rPr lang="en-US" sz="2800" dirty="0" err="1" smtClean="0">
                          <a:latin typeface=".VnTime"/>
                          <a:ea typeface="Times New Roman"/>
                          <a:cs typeface="Times New Roman"/>
                        </a:rPr>
                        <a:t>míi</a:t>
                      </a:r>
                      <a:r>
                        <a:rPr lang="en-US" sz="2800" dirty="0" smtClean="0">
                          <a:latin typeface=".VnTime"/>
                          <a:ea typeface="Times New Roman"/>
                          <a:cs typeface="Times New Roman"/>
                        </a:rPr>
                        <a:t>.</a:t>
                      </a:r>
                    </a:p>
                    <a:p>
                      <a:pPr algn="just">
                        <a:lnSpc>
                          <a:spcPct val="115000"/>
                        </a:lnSpc>
                        <a:spcAft>
                          <a:spcPts val="0"/>
                        </a:spcAft>
                        <a:buFontTx/>
                        <a:buChar char="-"/>
                      </a:pPr>
                      <a:endParaRPr lang="en-US" sz="2800" dirty="0" smtClean="0">
                        <a:latin typeface=".VnTime"/>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just">
                        <a:lnSpc>
                          <a:spcPct val="115000"/>
                        </a:lnSpc>
                        <a:spcAft>
                          <a:spcPts val="0"/>
                        </a:spcAft>
                      </a:pPr>
                      <a:r>
                        <a:rPr lang="pt-BR" sz="2800" dirty="0">
                          <a:latin typeface=".VnTime"/>
                          <a:ea typeface="Times New Roman"/>
                          <a:cs typeface="Times New Roman"/>
                        </a:rPr>
                        <a:t>- </a:t>
                      </a:r>
                      <a:r>
                        <a:rPr lang="pt-BR" sz="2800" dirty="0" smtClean="0">
                          <a:latin typeface="Times New Roman" pitchFamily="18" charset="0"/>
                          <a:ea typeface="Times New Roman"/>
                          <a:cs typeface="Times New Roman" pitchFamily="18" charset="0"/>
                        </a:rPr>
                        <a:t>Đ</a:t>
                      </a:r>
                      <a:r>
                        <a:rPr lang="pt-BR" sz="2800" dirty="0" smtClean="0">
                          <a:latin typeface=".VnTime"/>
                          <a:ea typeface="Times New Roman"/>
                          <a:cs typeface="Times New Roman"/>
                        </a:rPr>
                        <a:t>i </a:t>
                      </a:r>
                      <a:r>
                        <a:rPr lang="pt-BR" sz="2800" dirty="0">
                          <a:latin typeface=".VnTime"/>
                          <a:ea typeface="Times New Roman"/>
                          <a:cs typeface="Times New Roman"/>
                        </a:rPr>
                        <a:t>b¸n diªm</a:t>
                      </a:r>
                      <a:endParaRPr lang="en-US" sz="2800" dirty="0">
                        <a:latin typeface="Calibri"/>
                        <a:ea typeface="Times New Roman"/>
                        <a:cs typeface="Times New Roman"/>
                      </a:endParaRPr>
                    </a:p>
                    <a:p>
                      <a:pPr algn="just">
                        <a:lnSpc>
                          <a:spcPct val="115000"/>
                        </a:lnSpc>
                        <a:spcAft>
                          <a:spcPts val="0"/>
                        </a:spcAft>
                      </a:pPr>
                      <a:r>
                        <a:rPr lang="pt-BR" sz="2800" dirty="0" smtClean="0">
                          <a:latin typeface=".VnTime"/>
                          <a:ea typeface="Times New Roman"/>
                          <a:cs typeface="Times New Roman"/>
                          <a:sym typeface="Wingdings"/>
                        </a:rPr>
                        <a:t> </a:t>
                      </a:r>
                      <a:endParaRPr lang="en-US" sz="2800" b="1" dirty="0">
                        <a:solidFill>
                          <a:srgbClr val="C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24484">
                <a:tc>
                  <a:txBody>
                    <a:bodyPr/>
                    <a:lstStyle/>
                    <a:p>
                      <a:pPr algn="just">
                        <a:lnSpc>
                          <a:spcPct val="115000"/>
                        </a:lnSpc>
                        <a:spcAft>
                          <a:spcPts val="0"/>
                        </a:spcAft>
                      </a:pPr>
                      <a:r>
                        <a:rPr lang="en-US" sz="2800" dirty="0" smtClean="0">
                          <a:latin typeface=".VnTime"/>
                          <a:ea typeface="Times New Roman"/>
                          <a:cs typeface="Times New Roman"/>
                        </a:rPr>
                        <a:t>- </a:t>
                      </a:r>
                      <a:r>
                        <a:rPr lang="en-US" sz="2800" dirty="0" err="1" smtClean="0">
                          <a:latin typeface="Times New Roman"/>
                          <a:ea typeface="Times New Roman"/>
                          <a:cs typeface="Times New Roman"/>
                        </a:rPr>
                        <a:t>Trời</a:t>
                      </a:r>
                      <a:r>
                        <a:rPr lang="en-US" sz="2800" dirty="0" smtClean="0">
                          <a:latin typeface="Times New Roman"/>
                          <a:ea typeface="Times New Roman"/>
                          <a:cs typeface="Times New Roman"/>
                        </a:rPr>
                        <a:t> </a:t>
                      </a:r>
                      <a:r>
                        <a:rPr lang="en-US" sz="2800" dirty="0" err="1" smtClean="0">
                          <a:latin typeface="Times New Roman"/>
                          <a:ea typeface="Times New Roman"/>
                          <a:cs typeface="Times New Roman"/>
                        </a:rPr>
                        <a:t>giá</a:t>
                      </a:r>
                      <a:r>
                        <a:rPr lang="en-US" sz="2800" baseline="0" dirty="0" smtClean="0">
                          <a:latin typeface="Times New Roman"/>
                          <a:ea typeface="Times New Roman"/>
                          <a:cs typeface="Times New Roman"/>
                        </a:rPr>
                        <a:t> </a:t>
                      </a:r>
                      <a:r>
                        <a:rPr lang="en-US" sz="2800" dirty="0" err="1" smtClean="0">
                          <a:latin typeface="Times New Roman"/>
                          <a:ea typeface="Times New Roman"/>
                          <a:cs typeface="Times New Roman"/>
                        </a:rPr>
                        <a:t>băng</a:t>
                      </a:r>
                      <a:r>
                        <a:rPr lang="en-US" sz="2800" dirty="0">
                          <a:latin typeface="Times New Roman"/>
                          <a:ea typeface="Times New Roman"/>
                          <a:cs typeface="Times New Roman"/>
                        </a:rPr>
                        <a:t>, </a:t>
                      </a:r>
                      <a:r>
                        <a:rPr lang="en-US" sz="2800" dirty="0" err="1" smtClean="0">
                          <a:latin typeface="Times New Roman"/>
                          <a:ea typeface="Times New Roman"/>
                          <a:cs typeface="Times New Roman"/>
                        </a:rPr>
                        <a:t>đất</a:t>
                      </a:r>
                      <a:r>
                        <a:rPr lang="en-US" sz="2800" dirty="0" smtClean="0">
                          <a:latin typeface="Times New Roman"/>
                          <a:ea typeface="Times New Roman"/>
                          <a:cs typeface="Times New Roman"/>
                        </a:rPr>
                        <a:t> </a:t>
                      </a:r>
                      <a:r>
                        <a:rPr lang="en-US" sz="2800" dirty="0" err="1" smtClean="0">
                          <a:latin typeface="Times New Roman"/>
                          <a:ea typeface="Times New Roman"/>
                          <a:cs typeface="Times New Roman"/>
                        </a:rPr>
                        <a:t>phủ</a:t>
                      </a:r>
                      <a:r>
                        <a:rPr lang="en-US" sz="2800" baseline="0" dirty="0" smtClean="0">
                          <a:latin typeface="Times New Roman"/>
                          <a:ea typeface="Times New Roman"/>
                          <a:cs typeface="Times New Roman"/>
                        </a:rPr>
                        <a:t> </a:t>
                      </a:r>
                      <a:r>
                        <a:rPr lang="en-US" sz="2800" dirty="0" smtClean="0">
                          <a:latin typeface="Times New Roman"/>
                          <a:ea typeface="Times New Roman"/>
                          <a:cs typeface="Times New Roman"/>
                        </a:rPr>
                        <a:t> </a:t>
                      </a:r>
                      <a:r>
                        <a:rPr lang="en-US" sz="2800" dirty="0" err="1">
                          <a:latin typeface="Times New Roman"/>
                          <a:ea typeface="Times New Roman"/>
                          <a:cs typeface="Times New Roman"/>
                        </a:rPr>
                        <a:t>tuyết</a:t>
                      </a:r>
                      <a:r>
                        <a:rPr lang="en-US" sz="2800" dirty="0">
                          <a:latin typeface="Times New Roman"/>
                          <a:ea typeface="Times New Roman"/>
                          <a:cs typeface="Times New Roman"/>
                        </a:rPr>
                        <a:t>, </a:t>
                      </a:r>
                      <a:r>
                        <a:rPr lang="en-US" sz="2800" dirty="0" err="1">
                          <a:latin typeface="Times New Roman"/>
                          <a:ea typeface="Times New Roman"/>
                          <a:cs typeface="Times New Roman"/>
                        </a:rPr>
                        <a:t>gió</a:t>
                      </a:r>
                      <a:r>
                        <a:rPr lang="en-US" sz="2800" dirty="0">
                          <a:latin typeface="Times New Roman"/>
                          <a:ea typeface="Times New Roman"/>
                          <a:cs typeface="Times New Roman"/>
                        </a:rPr>
                        <a:t> </a:t>
                      </a:r>
                      <a:r>
                        <a:rPr lang="en-US" sz="2800" dirty="0" err="1" smtClean="0">
                          <a:latin typeface="Times New Roman"/>
                          <a:ea typeface="Times New Roman"/>
                          <a:cs typeface="Times New Roman"/>
                        </a:rPr>
                        <a:t>rét</a:t>
                      </a:r>
                      <a:r>
                        <a:rPr lang="en-US" sz="2800" dirty="0" smtClean="0">
                          <a:latin typeface="Times New Roman"/>
                          <a:ea typeface="Times New Roman"/>
                          <a:cs typeface="Times New Roman"/>
                        </a:rPr>
                        <a:t>.</a:t>
                      </a:r>
                    </a:p>
                    <a:p>
                      <a:pPr algn="just">
                        <a:lnSpc>
                          <a:spcPct val="115000"/>
                        </a:lnSpc>
                        <a:spcAft>
                          <a:spcPts val="0"/>
                        </a:spcAft>
                      </a:pPr>
                      <a:endParaRPr lang="en-US" sz="2800" dirty="0" smtClean="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just">
                        <a:lnSpc>
                          <a:spcPct val="115000"/>
                        </a:lnSpc>
                        <a:spcAft>
                          <a:spcPts val="0"/>
                        </a:spcAft>
                      </a:pPr>
                      <a:r>
                        <a:rPr lang="pt-BR" sz="2800" dirty="0">
                          <a:latin typeface=".VnTime"/>
                          <a:ea typeface="Times New Roman"/>
                          <a:cs typeface="Times New Roman"/>
                        </a:rPr>
                        <a:t>- </a:t>
                      </a:r>
                      <a:r>
                        <a:rPr lang="pt-BR" sz="2800" dirty="0">
                          <a:latin typeface="Times New Roman"/>
                          <a:ea typeface="Times New Roman"/>
                          <a:cs typeface="Times New Roman"/>
                        </a:rPr>
                        <a:t>Đầu trần, chân </a:t>
                      </a:r>
                      <a:r>
                        <a:rPr lang="pt-BR" sz="2800" dirty="0" smtClean="0">
                          <a:latin typeface="Times New Roman"/>
                          <a:ea typeface="Times New Roman"/>
                          <a:cs typeface="Times New Roman"/>
                        </a:rPr>
                        <a:t>đất</a:t>
                      </a:r>
                      <a:endParaRPr lang="en-US" sz="28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24484">
                <a:tc>
                  <a:txBody>
                    <a:bodyPr/>
                    <a:lstStyle/>
                    <a:p>
                      <a:pPr algn="just">
                        <a:lnSpc>
                          <a:spcPct val="115000"/>
                        </a:lnSpc>
                        <a:spcAft>
                          <a:spcPts val="0"/>
                        </a:spcAft>
                      </a:pPr>
                      <a:r>
                        <a:rPr lang="en-US" sz="2800" dirty="0" smtClean="0">
                          <a:latin typeface=".VnTime"/>
                          <a:ea typeface="Times New Roman"/>
                          <a:cs typeface="Times New Roman"/>
                        </a:rPr>
                        <a:t>- </a:t>
                      </a:r>
                      <a:r>
                        <a:rPr lang="en-US" sz="2800" dirty="0" err="1" smtClean="0">
                          <a:latin typeface="Times New Roman"/>
                          <a:ea typeface="Times New Roman"/>
                          <a:cs typeface="Times New Roman"/>
                        </a:rPr>
                        <a:t>Trong</a:t>
                      </a:r>
                      <a:r>
                        <a:rPr lang="en-US" sz="2800" dirty="0" smtClean="0">
                          <a:latin typeface="Times New Roman"/>
                          <a:ea typeface="Times New Roman"/>
                          <a:cs typeface="Times New Roman"/>
                        </a:rPr>
                        <a:t> </a:t>
                      </a:r>
                      <a:r>
                        <a:rPr lang="en-US" sz="2800" dirty="0" err="1">
                          <a:latin typeface="Times New Roman"/>
                          <a:ea typeface="Times New Roman"/>
                          <a:cs typeface="Times New Roman"/>
                        </a:rPr>
                        <a:t>phố</a:t>
                      </a:r>
                      <a:r>
                        <a:rPr lang="en-US" sz="2800" dirty="0">
                          <a:latin typeface="Times New Roman"/>
                          <a:ea typeface="Times New Roman"/>
                          <a:cs typeface="Times New Roman"/>
                        </a:rPr>
                        <a:t> </a:t>
                      </a:r>
                      <a:r>
                        <a:rPr lang="en-US" sz="2800" dirty="0" err="1">
                          <a:latin typeface="Times New Roman"/>
                          <a:ea typeface="Times New Roman"/>
                          <a:cs typeface="Times New Roman"/>
                        </a:rPr>
                        <a:t>sực</a:t>
                      </a:r>
                      <a:r>
                        <a:rPr lang="en-US" sz="2800" dirty="0">
                          <a:latin typeface="Times New Roman"/>
                          <a:ea typeface="Times New Roman"/>
                          <a:cs typeface="Times New Roman"/>
                        </a:rPr>
                        <a:t> </a:t>
                      </a:r>
                      <a:r>
                        <a:rPr lang="en-US" sz="2800" dirty="0" err="1">
                          <a:latin typeface="Times New Roman"/>
                          <a:ea typeface="Times New Roman"/>
                          <a:cs typeface="Times New Roman"/>
                        </a:rPr>
                        <a:t>nức</a:t>
                      </a:r>
                      <a:r>
                        <a:rPr lang="en-US" sz="2800" dirty="0">
                          <a:latin typeface="Times New Roman"/>
                          <a:ea typeface="Times New Roman"/>
                          <a:cs typeface="Times New Roman"/>
                        </a:rPr>
                        <a:t> </a:t>
                      </a:r>
                      <a:r>
                        <a:rPr lang="en-US" sz="2800" dirty="0" err="1">
                          <a:latin typeface="Times New Roman"/>
                          <a:ea typeface="Times New Roman"/>
                          <a:cs typeface="Times New Roman"/>
                        </a:rPr>
                        <a:t>mùi</a:t>
                      </a:r>
                      <a:r>
                        <a:rPr lang="en-US" sz="2800" dirty="0">
                          <a:latin typeface="Times New Roman"/>
                          <a:ea typeface="Times New Roman"/>
                          <a:cs typeface="Times New Roman"/>
                        </a:rPr>
                        <a:t> </a:t>
                      </a:r>
                      <a:r>
                        <a:rPr lang="en-US" sz="2800" dirty="0" err="1">
                          <a:latin typeface="Times New Roman"/>
                          <a:ea typeface="Times New Roman"/>
                          <a:cs typeface="Times New Roman"/>
                        </a:rPr>
                        <a:t>ngỗng</a:t>
                      </a:r>
                      <a:r>
                        <a:rPr lang="en-US" sz="2800" dirty="0">
                          <a:latin typeface="Times New Roman"/>
                          <a:ea typeface="Times New Roman"/>
                          <a:cs typeface="Times New Roman"/>
                        </a:rPr>
                        <a:t> </a:t>
                      </a:r>
                      <a:r>
                        <a:rPr lang="en-US" sz="2800" dirty="0" smtClean="0">
                          <a:latin typeface="Times New Roman"/>
                          <a:ea typeface="Times New Roman"/>
                          <a:cs typeface="Times New Roman"/>
                        </a:rPr>
                        <a:t>quay.</a:t>
                      </a:r>
                    </a:p>
                    <a:p>
                      <a:pPr algn="just">
                        <a:lnSpc>
                          <a:spcPct val="115000"/>
                        </a:lnSpc>
                        <a:spcAft>
                          <a:spcPts val="0"/>
                        </a:spcAft>
                      </a:pPr>
                      <a:endParaRPr lang="en-US" sz="28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just">
                        <a:lnSpc>
                          <a:spcPct val="115000"/>
                        </a:lnSpc>
                        <a:spcAft>
                          <a:spcPts val="0"/>
                        </a:spcAft>
                      </a:pPr>
                      <a:r>
                        <a:rPr lang="pt-BR" sz="2800" dirty="0">
                          <a:latin typeface=".VnTime"/>
                          <a:ea typeface="Times New Roman"/>
                          <a:cs typeface="Times New Roman"/>
                        </a:rPr>
                        <a:t>- </a:t>
                      </a:r>
                      <a:r>
                        <a:rPr lang="pt-BR" sz="2800" dirty="0">
                          <a:latin typeface="Times New Roman"/>
                          <a:ea typeface="Times New Roman"/>
                          <a:cs typeface="Times New Roman"/>
                        </a:rPr>
                        <a:t>Bụng đói cồn </a:t>
                      </a:r>
                      <a:r>
                        <a:rPr lang="pt-BR" sz="2800" dirty="0" smtClean="0">
                          <a:latin typeface="Times New Roman"/>
                          <a:ea typeface="Times New Roman"/>
                          <a:cs typeface="Times New Roman"/>
                        </a:rPr>
                        <a:t>cào</a:t>
                      </a:r>
                      <a:endParaRPr lang="en-US" sz="28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1236726">
                <a:tc>
                  <a:txBody>
                    <a:bodyPr/>
                    <a:lstStyle/>
                    <a:p>
                      <a:pPr algn="just">
                        <a:lnSpc>
                          <a:spcPct val="115000"/>
                        </a:lnSpc>
                        <a:spcAft>
                          <a:spcPts val="0"/>
                        </a:spcAft>
                      </a:pPr>
                      <a:r>
                        <a:rPr lang="en-US" sz="2800" dirty="0" smtClean="0">
                          <a:latin typeface=".VnTime"/>
                          <a:ea typeface="Times New Roman"/>
                          <a:cs typeface="Times New Roman"/>
                        </a:rPr>
                        <a:t>- </a:t>
                      </a:r>
                      <a:r>
                        <a:rPr lang="en-US" sz="2800" dirty="0" err="1" smtClean="0">
                          <a:latin typeface=".VnTime"/>
                          <a:ea typeface="Times New Roman"/>
                          <a:cs typeface="Times New Roman"/>
                        </a:rPr>
                        <a:t>C</a:t>
                      </a:r>
                      <a:r>
                        <a:rPr lang="en-US" sz="2800" dirty="0" err="1" smtClean="0">
                          <a:latin typeface="Times New Roman"/>
                          <a:ea typeface="Times New Roman"/>
                          <a:cs typeface="Times New Roman"/>
                        </a:rPr>
                        <a:t>ửa</a:t>
                      </a:r>
                      <a:r>
                        <a:rPr lang="en-US" sz="2800" dirty="0" smtClean="0">
                          <a:latin typeface="Times New Roman"/>
                          <a:ea typeface="Times New Roman"/>
                          <a:cs typeface="Times New Roman"/>
                        </a:rPr>
                        <a:t> </a:t>
                      </a:r>
                      <a:r>
                        <a:rPr lang="en-US" sz="2800" dirty="0" err="1">
                          <a:latin typeface="Times New Roman"/>
                          <a:ea typeface="Times New Roman"/>
                          <a:cs typeface="Times New Roman"/>
                        </a:rPr>
                        <a:t>sổ</a:t>
                      </a:r>
                      <a:r>
                        <a:rPr lang="en-US" sz="2800" dirty="0">
                          <a:latin typeface="Times New Roman"/>
                          <a:ea typeface="Times New Roman"/>
                          <a:cs typeface="Times New Roman"/>
                        </a:rPr>
                        <a:t> </a:t>
                      </a:r>
                      <a:r>
                        <a:rPr lang="en-US" sz="2800" dirty="0" err="1">
                          <a:latin typeface="Times New Roman"/>
                          <a:ea typeface="Times New Roman"/>
                          <a:cs typeface="Times New Roman"/>
                        </a:rPr>
                        <a:t>mọi</a:t>
                      </a:r>
                      <a:r>
                        <a:rPr lang="en-US" sz="2800" dirty="0">
                          <a:latin typeface="Times New Roman"/>
                          <a:ea typeface="Times New Roman"/>
                          <a:cs typeface="Times New Roman"/>
                        </a:rPr>
                        <a:t> </a:t>
                      </a:r>
                      <a:r>
                        <a:rPr lang="en-US" sz="2800" dirty="0" err="1">
                          <a:latin typeface="Times New Roman"/>
                          <a:ea typeface="Times New Roman"/>
                          <a:cs typeface="Times New Roman"/>
                        </a:rPr>
                        <a:t>nhà</a:t>
                      </a:r>
                      <a:r>
                        <a:rPr lang="en-US" sz="2800" dirty="0">
                          <a:latin typeface="Times New Roman"/>
                          <a:ea typeface="Times New Roman"/>
                          <a:cs typeface="Times New Roman"/>
                        </a:rPr>
                        <a:t> </a:t>
                      </a:r>
                      <a:r>
                        <a:rPr lang="en-US" sz="2800" dirty="0" err="1">
                          <a:latin typeface="Times New Roman"/>
                          <a:ea typeface="Times New Roman"/>
                          <a:cs typeface="Times New Roman"/>
                        </a:rPr>
                        <a:t>đều</a:t>
                      </a:r>
                      <a:r>
                        <a:rPr lang="en-US" sz="2800" dirty="0">
                          <a:latin typeface="Times New Roman"/>
                          <a:ea typeface="Times New Roman"/>
                          <a:cs typeface="Times New Roman"/>
                        </a:rPr>
                        <a:t> </a:t>
                      </a:r>
                      <a:r>
                        <a:rPr lang="en-US" sz="2800" dirty="0" err="1">
                          <a:latin typeface="Times New Roman"/>
                          <a:ea typeface="Times New Roman"/>
                          <a:cs typeface="Times New Roman"/>
                        </a:rPr>
                        <a:t>sáng</a:t>
                      </a:r>
                      <a:r>
                        <a:rPr lang="en-US" sz="2800" dirty="0">
                          <a:latin typeface="Times New Roman"/>
                          <a:ea typeface="Times New Roman"/>
                          <a:cs typeface="Times New Roman"/>
                        </a:rPr>
                        <a:t> </a:t>
                      </a:r>
                      <a:r>
                        <a:rPr lang="en-US" sz="2800" dirty="0" err="1">
                          <a:latin typeface="Times New Roman"/>
                          <a:ea typeface="Times New Roman"/>
                          <a:cs typeface="Times New Roman"/>
                        </a:rPr>
                        <a:t>rực</a:t>
                      </a:r>
                      <a:r>
                        <a:rPr lang="en-US" sz="2800" dirty="0" smtClean="0">
                          <a:latin typeface="Times New Roman"/>
                          <a:ea typeface="Times New Roman"/>
                          <a:cs typeface="Times New Roman"/>
                        </a:rPr>
                        <a:t>, </a:t>
                      </a:r>
                      <a:r>
                        <a:rPr lang="en-US" sz="2800" dirty="0" err="1" smtClean="0">
                          <a:latin typeface="Times New Roman"/>
                          <a:ea typeface="Times New Roman"/>
                          <a:cs typeface="Times New Roman"/>
                        </a:rPr>
                        <a:t>mọi</a:t>
                      </a:r>
                      <a:r>
                        <a:rPr lang="en-US" sz="2800" baseline="0" dirty="0" smtClean="0">
                          <a:latin typeface="Times New Roman"/>
                          <a:ea typeface="Times New Roman"/>
                          <a:cs typeface="Times New Roman"/>
                        </a:rPr>
                        <a:t> </a:t>
                      </a:r>
                      <a:r>
                        <a:rPr lang="en-US" sz="2800" baseline="0" dirty="0" err="1" smtClean="0">
                          <a:latin typeface="Times New Roman"/>
                          <a:ea typeface="Times New Roman"/>
                          <a:cs typeface="Times New Roman"/>
                        </a:rPr>
                        <a:t>người</a:t>
                      </a:r>
                      <a:r>
                        <a:rPr lang="en-US" sz="2800" baseline="0" dirty="0" smtClean="0">
                          <a:latin typeface="Times New Roman"/>
                          <a:ea typeface="Times New Roman"/>
                          <a:cs typeface="Times New Roman"/>
                        </a:rPr>
                        <a:t> </a:t>
                      </a:r>
                      <a:r>
                        <a:rPr lang="en-US" sz="2800" dirty="0" smtClean="0">
                          <a:latin typeface="Times New Roman"/>
                          <a:ea typeface="Times New Roman"/>
                          <a:cs typeface="Times New Roman"/>
                        </a:rPr>
                        <a:t> </a:t>
                      </a:r>
                      <a:r>
                        <a:rPr lang="en-US" sz="2800" dirty="0" err="1">
                          <a:latin typeface="Times New Roman"/>
                          <a:ea typeface="Times New Roman"/>
                          <a:cs typeface="Times New Roman"/>
                        </a:rPr>
                        <a:t>quây</a:t>
                      </a:r>
                      <a:r>
                        <a:rPr lang="en-US" sz="2800" dirty="0">
                          <a:latin typeface="Times New Roman"/>
                          <a:ea typeface="Times New Roman"/>
                          <a:cs typeface="Times New Roman"/>
                        </a:rPr>
                        <a:t> </a:t>
                      </a:r>
                      <a:r>
                        <a:rPr lang="en-US" sz="2800" dirty="0" err="1">
                          <a:latin typeface="Times New Roman"/>
                          <a:ea typeface="Times New Roman"/>
                          <a:cs typeface="Times New Roman"/>
                        </a:rPr>
                        <a:t>quần</a:t>
                      </a:r>
                      <a:r>
                        <a:rPr lang="en-US" sz="2800" dirty="0">
                          <a:latin typeface="Times New Roman"/>
                          <a:ea typeface="Times New Roman"/>
                          <a:cs typeface="Times New Roman"/>
                        </a:rPr>
                        <a:t> sum </a:t>
                      </a:r>
                      <a:r>
                        <a:rPr lang="en-US" sz="2800" dirty="0" err="1" smtClean="0">
                          <a:latin typeface="Times New Roman"/>
                          <a:ea typeface="Times New Roman"/>
                          <a:cs typeface="Times New Roman"/>
                        </a:rPr>
                        <a:t>họp</a:t>
                      </a:r>
                      <a:r>
                        <a:rPr lang="en-US" sz="2800" dirty="0" smtClean="0">
                          <a:latin typeface="Times New Roman"/>
                          <a:ea typeface="Times New Roman"/>
                          <a:cs typeface="Times New Roman"/>
                        </a:rPr>
                        <a:t>.</a:t>
                      </a:r>
                      <a:endParaRPr lang="en-US" sz="28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just">
                        <a:lnSpc>
                          <a:spcPct val="115000"/>
                        </a:lnSpc>
                        <a:spcAft>
                          <a:spcPts val="0"/>
                        </a:spcAft>
                      </a:pPr>
                      <a:r>
                        <a:rPr lang="pt-BR" sz="2800" dirty="0" smtClean="0">
                          <a:latin typeface=".VnTime"/>
                          <a:ea typeface="Times New Roman"/>
                          <a:cs typeface="Times New Roman"/>
                        </a:rPr>
                        <a:t>- </a:t>
                      </a:r>
                      <a:r>
                        <a:rPr lang="pt-BR" sz="2800" dirty="0" smtClean="0">
                          <a:latin typeface="Times New Roman"/>
                          <a:ea typeface="Times New Roman"/>
                          <a:cs typeface="Times New Roman"/>
                        </a:rPr>
                        <a:t>Một </a:t>
                      </a:r>
                      <a:r>
                        <a:rPr lang="pt-BR" sz="2800" dirty="0">
                          <a:latin typeface="Times New Roman"/>
                          <a:ea typeface="Times New Roman"/>
                          <a:cs typeface="Times New Roman"/>
                        </a:rPr>
                        <a:t>mình dò dẫm trong đêm tối, ngồi nép trong một góc </a:t>
                      </a:r>
                      <a:r>
                        <a:rPr lang="pt-BR" sz="2800" dirty="0" smtClean="0">
                          <a:latin typeface="Times New Roman"/>
                          <a:ea typeface="Times New Roman"/>
                          <a:cs typeface="Times New Roman"/>
                        </a:rPr>
                        <a:t>tường</a:t>
                      </a:r>
                    </a:p>
                    <a:p>
                      <a:pPr algn="just">
                        <a:lnSpc>
                          <a:spcPct val="115000"/>
                        </a:lnSpc>
                        <a:spcAft>
                          <a:spcPts val="0"/>
                        </a:spcAft>
                      </a:pPr>
                      <a:endParaRPr lang="en-US" sz="28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bl>
          </a:graphicData>
        </a:graphic>
      </p:graphicFrame>
      <p:sp>
        <p:nvSpPr>
          <p:cNvPr id="4" name="TextBox 3"/>
          <p:cNvSpPr txBox="1"/>
          <p:nvPr/>
        </p:nvSpPr>
        <p:spPr>
          <a:xfrm>
            <a:off x="4495800" y="1524000"/>
            <a:ext cx="2057400" cy="555986"/>
          </a:xfrm>
          <a:prstGeom prst="rect">
            <a:avLst/>
          </a:prstGeom>
          <a:noFill/>
        </p:spPr>
        <p:txBody>
          <a:bodyPr wrap="square" rtlCol="0">
            <a:spAutoFit/>
          </a:bodyPr>
          <a:lstStyle/>
          <a:p>
            <a:pPr algn="just">
              <a:lnSpc>
                <a:spcPct val="115000"/>
              </a:lnSpc>
              <a:spcAft>
                <a:spcPts val="0"/>
              </a:spcAft>
            </a:pPr>
            <a:r>
              <a:rPr lang="pt-BR" dirty="0" smtClean="0">
                <a:latin typeface=".VnTime"/>
                <a:ea typeface="Times New Roman"/>
                <a:cs typeface="Times New Roman"/>
                <a:sym typeface="Wingdings"/>
              </a:rPr>
              <a:t> </a:t>
            </a:r>
            <a:r>
              <a:rPr lang="pt-BR" sz="2800" dirty="0" smtClean="0">
                <a:latin typeface=".VnTime"/>
                <a:ea typeface="Times New Roman"/>
                <a:cs typeface="Times New Roman"/>
                <a:sym typeface="Wingdings"/>
              </a:rPr>
              <a:t> </a:t>
            </a:r>
            <a:r>
              <a:rPr lang="pt-BR" sz="2800" b="1" i="1" dirty="0" smtClean="0">
                <a:solidFill>
                  <a:srgbClr val="C00000"/>
                </a:solidFill>
                <a:latin typeface="Times New Roman"/>
                <a:ea typeface="Times New Roman"/>
                <a:cs typeface="Times New Roman"/>
              </a:rPr>
              <a:t>Khổ cực</a:t>
            </a:r>
            <a:endParaRPr lang="en-US" sz="2800" b="1" dirty="0">
              <a:solidFill>
                <a:srgbClr val="C00000"/>
              </a:solidFill>
              <a:ea typeface="Times New Roman"/>
              <a:cs typeface="Times New Roman"/>
            </a:endParaRPr>
          </a:p>
        </p:txBody>
      </p:sp>
      <p:sp>
        <p:nvSpPr>
          <p:cNvPr id="5" name="TextBox 4"/>
          <p:cNvSpPr txBox="1"/>
          <p:nvPr/>
        </p:nvSpPr>
        <p:spPr>
          <a:xfrm>
            <a:off x="4572000" y="2971800"/>
            <a:ext cx="1752600" cy="555986"/>
          </a:xfrm>
          <a:prstGeom prst="rect">
            <a:avLst/>
          </a:prstGeom>
          <a:noFill/>
        </p:spPr>
        <p:txBody>
          <a:bodyPr wrap="square" rtlCol="0">
            <a:spAutoFit/>
          </a:bodyPr>
          <a:lstStyle/>
          <a:p>
            <a:pPr algn="just">
              <a:lnSpc>
                <a:spcPct val="115000"/>
              </a:lnSpc>
              <a:spcAft>
                <a:spcPts val="0"/>
              </a:spcAft>
            </a:pPr>
            <a:r>
              <a:rPr lang="pt-BR" sz="2800" dirty="0" smtClean="0">
                <a:latin typeface="Times New Roman"/>
                <a:ea typeface="Times New Roman"/>
                <a:cs typeface="Times New Roman"/>
                <a:sym typeface="Wingdings"/>
              </a:rPr>
              <a:t> </a:t>
            </a:r>
            <a:r>
              <a:rPr lang="pt-BR" sz="2800" b="1" i="1" dirty="0" smtClean="0">
                <a:solidFill>
                  <a:srgbClr val="C00000"/>
                </a:solidFill>
                <a:latin typeface="Times New Roman"/>
                <a:ea typeface="Times New Roman"/>
                <a:cs typeface="Times New Roman"/>
              </a:rPr>
              <a:t>Rét</a:t>
            </a:r>
            <a:endParaRPr lang="en-US" sz="2800" b="1" dirty="0">
              <a:solidFill>
                <a:srgbClr val="C00000"/>
              </a:solidFill>
              <a:ea typeface="Times New Roman"/>
              <a:cs typeface="Times New Roman"/>
            </a:endParaRPr>
          </a:p>
        </p:txBody>
      </p:sp>
      <p:sp>
        <p:nvSpPr>
          <p:cNvPr id="6" name="TextBox 5"/>
          <p:cNvSpPr txBox="1"/>
          <p:nvPr/>
        </p:nvSpPr>
        <p:spPr>
          <a:xfrm>
            <a:off x="4572000" y="4343400"/>
            <a:ext cx="1752600" cy="587853"/>
          </a:xfrm>
          <a:prstGeom prst="rect">
            <a:avLst/>
          </a:prstGeom>
          <a:noFill/>
        </p:spPr>
        <p:txBody>
          <a:bodyPr wrap="square" rtlCol="0">
            <a:spAutoFit/>
          </a:bodyPr>
          <a:lstStyle/>
          <a:p>
            <a:pPr algn="just">
              <a:lnSpc>
                <a:spcPct val="115000"/>
              </a:lnSpc>
              <a:spcAft>
                <a:spcPts val="0"/>
              </a:spcAft>
            </a:pPr>
            <a:r>
              <a:rPr lang="pt-BR" sz="2800" b="1" i="1" dirty="0" smtClean="0">
                <a:latin typeface="Times New Roman"/>
                <a:ea typeface="Times New Roman"/>
                <a:cs typeface="Times New Roman"/>
                <a:sym typeface="Wingdings"/>
              </a:rPr>
              <a:t> </a:t>
            </a:r>
            <a:r>
              <a:rPr lang="pt-BR" sz="2800" b="1" i="1" dirty="0" smtClean="0">
                <a:solidFill>
                  <a:srgbClr val="C00000"/>
                </a:solidFill>
                <a:latin typeface="Times New Roman"/>
                <a:ea typeface="Times New Roman"/>
                <a:cs typeface="Times New Roman"/>
              </a:rPr>
              <a:t>Đói</a:t>
            </a:r>
            <a:endParaRPr lang="en-US" sz="2800" b="1" i="1" dirty="0">
              <a:solidFill>
                <a:srgbClr val="C00000"/>
              </a:solidFill>
              <a:ea typeface="Times New Roman"/>
              <a:cs typeface="Times New Roman"/>
            </a:endParaRPr>
          </a:p>
        </p:txBody>
      </p:sp>
      <p:sp>
        <p:nvSpPr>
          <p:cNvPr id="7" name="TextBox 6"/>
          <p:cNvSpPr txBox="1"/>
          <p:nvPr/>
        </p:nvSpPr>
        <p:spPr>
          <a:xfrm>
            <a:off x="4572000" y="6302014"/>
            <a:ext cx="1752600" cy="555986"/>
          </a:xfrm>
          <a:prstGeom prst="rect">
            <a:avLst/>
          </a:prstGeom>
          <a:noFill/>
        </p:spPr>
        <p:txBody>
          <a:bodyPr wrap="square" rtlCol="0">
            <a:spAutoFit/>
          </a:bodyPr>
          <a:lstStyle/>
          <a:p>
            <a:pPr algn="just">
              <a:lnSpc>
                <a:spcPct val="115000"/>
              </a:lnSpc>
              <a:spcAft>
                <a:spcPts val="0"/>
              </a:spcAft>
            </a:pPr>
            <a:r>
              <a:rPr lang="pt-BR" sz="2800" dirty="0" smtClean="0">
                <a:latin typeface="Times New Roman"/>
                <a:ea typeface="Times New Roman"/>
                <a:cs typeface="Times New Roman"/>
                <a:sym typeface="Wingdings"/>
              </a:rPr>
              <a:t> </a:t>
            </a:r>
            <a:r>
              <a:rPr lang="pt-BR" sz="2800" b="1" i="1" dirty="0" smtClean="0">
                <a:solidFill>
                  <a:srgbClr val="C00000"/>
                </a:solidFill>
                <a:latin typeface="Times New Roman"/>
                <a:ea typeface="Times New Roman"/>
                <a:cs typeface="Times New Roman"/>
              </a:rPr>
              <a:t>Cô độc</a:t>
            </a:r>
            <a:endParaRPr lang="en-US" sz="2800" b="1" dirty="0">
              <a:solidFill>
                <a:srgbClr val="C00000"/>
              </a:solidFill>
              <a:ea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amond(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amond(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amond(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diamond(in)">
                                      <p:cBhvr>
                                        <p:cTn id="2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609600" y="152400"/>
          <a:ext cx="8077200" cy="4206240"/>
        </p:xfrm>
        <a:graphic>
          <a:graphicData uri="http://schemas.openxmlformats.org/drawingml/2006/table">
            <a:tbl>
              <a:tblPr/>
              <a:tblGrid>
                <a:gridCol w="3741721"/>
                <a:gridCol w="4335479"/>
              </a:tblGrid>
              <a:tr h="412242">
                <a:tc>
                  <a:txBody>
                    <a:bodyPr/>
                    <a:lstStyle/>
                    <a:p>
                      <a:pPr algn="ctr">
                        <a:lnSpc>
                          <a:spcPct val="115000"/>
                        </a:lnSpc>
                        <a:spcAft>
                          <a:spcPts val="1000"/>
                        </a:spcAft>
                      </a:pPr>
                      <a:r>
                        <a:rPr lang="en-US" sz="2400" b="1" dirty="0" err="1">
                          <a:solidFill>
                            <a:srgbClr val="FF0000"/>
                          </a:solidFill>
                          <a:latin typeface="Times New Roman"/>
                          <a:ea typeface="Times New Roman"/>
                          <a:cs typeface="Times New Roman"/>
                        </a:rPr>
                        <a:t>Đêm</a:t>
                      </a:r>
                      <a:r>
                        <a:rPr lang="en-US" sz="2400" b="1" dirty="0">
                          <a:solidFill>
                            <a:srgbClr val="FF0000"/>
                          </a:solidFill>
                          <a:latin typeface="Times New Roman"/>
                          <a:ea typeface="Times New Roman"/>
                          <a:cs typeface="Times New Roman"/>
                        </a:rPr>
                        <a:t> </a:t>
                      </a:r>
                      <a:r>
                        <a:rPr lang="en-US" sz="2400" b="1" dirty="0" err="1">
                          <a:solidFill>
                            <a:srgbClr val="FF0000"/>
                          </a:solidFill>
                          <a:latin typeface=".VnTime"/>
                          <a:ea typeface="Times New Roman"/>
                          <a:cs typeface="Times New Roman"/>
                        </a:rPr>
                        <a:t>giao</a:t>
                      </a:r>
                      <a:r>
                        <a:rPr lang="en-US" sz="2400" b="1" dirty="0">
                          <a:solidFill>
                            <a:srgbClr val="FF0000"/>
                          </a:solidFill>
                          <a:latin typeface=".VnTime"/>
                          <a:ea typeface="Times New Roman"/>
                          <a:cs typeface="Times New Roman"/>
                        </a:rPr>
                        <a:t> </a:t>
                      </a:r>
                      <a:r>
                        <a:rPr lang="en-US" sz="2400" b="1" dirty="0" err="1">
                          <a:solidFill>
                            <a:srgbClr val="FF0000"/>
                          </a:solidFill>
                          <a:latin typeface=".VnTime"/>
                          <a:ea typeface="Times New Roman"/>
                          <a:cs typeface="Times New Roman"/>
                        </a:rPr>
                        <a:t>thõa</a:t>
                      </a:r>
                      <a:endParaRPr lang="en-US" sz="2400" b="1" dirty="0">
                        <a:solidFill>
                          <a:srgbClr val="FF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1000"/>
                        </a:spcAft>
                      </a:pPr>
                      <a:r>
                        <a:rPr lang="en-US" sz="2400" b="1" dirty="0" err="1">
                          <a:solidFill>
                            <a:srgbClr val="FF0000"/>
                          </a:solidFill>
                          <a:latin typeface=".VnTime"/>
                          <a:ea typeface="Times New Roman"/>
                          <a:cs typeface="Times New Roman"/>
                        </a:rPr>
                        <a:t>Em</a:t>
                      </a:r>
                      <a:r>
                        <a:rPr lang="en-US" sz="2400" b="1" dirty="0">
                          <a:solidFill>
                            <a:srgbClr val="FF0000"/>
                          </a:solidFill>
                          <a:latin typeface=".VnTime"/>
                          <a:ea typeface="Times New Roman"/>
                          <a:cs typeface="Times New Roman"/>
                        </a:rPr>
                        <a:t> </a:t>
                      </a:r>
                      <a:r>
                        <a:rPr lang="en-US" sz="2400" b="1" dirty="0" err="1">
                          <a:solidFill>
                            <a:srgbClr val="FF0000"/>
                          </a:solidFill>
                          <a:latin typeface=".VnTime"/>
                          <a:ea typeface="Times New Roman"/>
                          <a:cs typeface="Times New Roman"/>
                        </a:rPr>
                        <a:t>bÐ</a:t>
                      </a:r>
                      <a:r>
                        <a:rPr lang="en-US" sz="2400" b="1" dirty="0">
                          <a:solidFill>
                            <a:srgbClr val="FF0000"/>
                          </a:solidFill>
                          <a:latin typeface="Times New Roman"/>
                          <a:ea typeface="Times New Roman"/>
                          <a:cs typeface="Times New Roman"/>
                        </a:rPr>
                        <a:t> </a:t>
                      </a:r>
                      <a:r>
                        <a:rPr lang="en-US" sz="2400" b="1" dirty="0" err="1">
                          <a:solidFill>
                            <a:srgbClr val="FF0000"/>
                          </a:solidFill>
                          <a:latin typeface="Times New Roman"/>
                          <a:ea typeface="Times New Roman"/>
                          <a:cs typeface="Times New Roman"/>
                        </a:rPr>
                        <a:t>bán</a:t>
                      </a:r>
                      <a:r>
                        <a:rPr lang="en-US" sz="2400" b="1" dirty="0">
                          <a:solidFill>
                            <a:srgbClr val="FF0000"/>
                          </a:solidFill>
                          <a:latin typeface="Times New Roman"/>
                          <a:ea typeface="Times New Roman"/>
                          <a:cs typeface="Times New Roman"/>
                        </a:rPr>
                        <a:t> </a:t>
                      </a:r>
                      <a:r>
                        <a:rPr lang="en-US" sz="2400" b="1" dirty="0" err="1">
                          <a:solidFill>
                            <a:srgbClr val="FF0000"/>
                          </a:solidFill>
                          <a:latin typeface="Times New Roman"/>
                          <a:ea typeface="Times New Roman"/>
                          <a:cs typeface="Times New Roman"/>
                        </a:rPr>
                        <a:t>diêm</a:t>
                      </a:r>
                      <a:endParaRPr lang="en-US" sz="2400" b="1" dirty="0">
                        <a:solidFill>
                          <a:srgbClr val="FF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824484">
                <a:tc>
                  <a:txBody>
                    <a:bodyPr/>
                    <a:lstStyle/>
                    <a:p>
                      <a:pPr algn="just">
                        <a:lnSpc>
                          <a:spcPct val="115000"/>
                        </a:lnSpc>
                        <a:spcAft>
                          <a:spcPts val="0"/>
                        </a:spcAft>
                        <a:buFontTx/>
                        <a:buChar char="-"/>
                      </a:pPr>
                      <a:r>
                        <a:rPr lang="en-US" sz="2400" dirty="0" err="1" smtClean="0">
                          <a:latin typeface=".VnTime"/>
                          <a:ea typeface="Times New Roman"/>
                          <a:cs typeface="Times New Roman"/>
                        </a:rPr>
                        <a:t>Mäi</a:t>
                      </a:r>
                      <a:r>
                        <a:rPr lang="en-US" sz="2400" dirty="0" smtClean="0">
                          <a:latin typeface=".VnTime"/>
                          <a:ea typeface="Times New Roman"/>
                          <a:cs typeface="Times New Roman"/>
                        </a:rPr>
                        <a:t> </a:t>
                      </a:r>
                      <a:r>
                        <a:rPr lang="en-US" sz="2400" dirty="0" err="1">
                          <a:latin typeface=".VnTime"/>
                          <a:ea typeface="Times New Roman"/>
                          <a:cs typeface="Times New Roman"/>
                        </a:rPr>
                        <a:t>ng­êi</a:t>
                      </a:r>
                      <a:r>
                        <a:rPr lang="en-US" sz="2400" dirty="0">
                          <a:latin typeface=".VnTime"/>
                          <a:ea typeface="Times New Roman"/>
                          <a:cs typeface="Times New Roman"/>
                        </a:rPr>
                        <a:t> </a:t>
                      </a:r>
                      <a:r>
                        <a:rPr lang="en-US" sz="2400" dirty="0" err="1">
                          <a:latin typeface=".VnTime"/>
                          <a:ea typeface="Times New Roman"/>
                          <a:cs typeface="Times New Roman"/>
                        </a:rPr>
                        <a:t>chuÈn</a:t>
                      </a:r>
                      <a:r>
                        <a:rPr lang="en-US" sz="2400" dirty="0">
                          <a:latin typeface=".VnTime"/>
                          <a:ea typeface="Times New Roman"/>
                          <a:cs typeface="Times New Roman"/>
                        </a:rPr>
                        <a:t> </a:t>
                      </a:r>
                      <a:r>
                        <a:rPr lang="en-US" sz="2400" dirty="0" err="1">
                          <a:latin typeface=".VnTime"/>
                          <a:ea typeface="Times New Roman"/>
                          <a:cs typeface="Times New Roman"/>
                        </a:rPr>
                        <a:t>bÞ</a:t>
                      </a:r>
                      <a:r>
                        <a:rPr lang="en-US" sz="2400" dirty="0">
                          <a:latin typeface=".VnTime"/>
                          <a:ea typeface="Times New Roman"/>
                          <a:cs typeface="Times New Roman"/>
                        </a:rPr>
                        <a:t> ®</a:t>
                      </a:r>
                      <a:r>
                        <a:rPr lang="en-US" sz="2400" dirty="0" err="1">
                          <a:latin typeface=".VnTime"/>
                          <a:ea typeface="Times New Roman"/>
                          <a:cs typeface="Times New Roman"/>
                        </a:rPr>
                        <a:t>ãn</a:t>
                      </a:r>
                      <a:r>
                        <a:rPr lang="en-US" sz="2400" dirty="0">
                          <a:latin typeface=".VnTime"/>
                          <a:ea typeface="Times New Roman"/>
                          <a:cs typeface="Times New Roman"/>
                        </a:rPr>
                        <a:t> </a:t>
                      </a:r>
                      <a:r>
                        <a:rPr lang="en-US" sz="2400" dirty="0" smtClean="0">
                          <a:latin typeface=".VnTime"/>
                          <a:ea typeface="Times New Roman"/>
                          <a:cs typeface="Times New Roman"/>
                        </a:rPr>
                        <a:t> </a:t>
                      </a:r>
                      <a:r>
                        <a:rPr lang="en-US" sz="2400" dirty="0" err="1" smtClean="0">
                          <a:latin typeface="Times New Roman" pitchFamily="18" charset="0"/>
                          <a:ea typeface="Times New Roman"/>
                          <a:cs typeface="Times New Roman" pitchFamily="18" charset="0"/>
                        </a:rPr>
                        <a:t>năm</a:t>
                      </a:r>
                      <a:r>
                        <a:rPr lang="en-US" sz="2400" baseline="0" dirty="0" smtClean="0">
                          <a:latin typeface="Times New Roman" pitchFamily="18" charset="0"/>
                          <a:ea typeface="Times New Roman"/>
                          <a:cs typeface="Times New Roman" pitchFamily="18" charset="0"/>
                        </a:rPr>
                        <a:t> </a:t>
                      </a:r>
                      <a:r>
                        <a:rPr lang="en-US" sz="2400" dirty="0" err="1" smtClean="0">
                          <a:latin typeface=".VnTime"/>
                          <a:ea typeface="Times New Roman"/>
                          <a:cs typeface="Times New Roman"/>
                        </a:rPr>
                        <a:t>míi</a:t>
                      </a:r>
                      <a:endParaRPr lang="en-US" sz="2400" dirty="0" smtClean="0">
                        <a:latin typeface=".VnTime"/>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just">
                        <a:lnSpc>
                          <a:spcPct val="115000"/>
                        </a:lnSpc>
                        <a:spcAft>
                          <a:spcPts val="0"/>
                        </a:spcAft>
                      </a:pPr>
                      <a:r>
                        <a:rPr lang="pt-BR" sz="2400" dirty="0">
                          <a:latin typeface=".VnTime"/>
                          <a:ea typeface="Times New Roman"/>
                          <a:cs typeface="Times New Roman"/>
                        </a:rPr>
                        <a:t>- </a:t>
                      </a:r>
                      <a:r>
                        <a:rPr lang="pt-BR" sz="2400" dirty="0" smtClean="0">
                          <a:latin typeface="Times New Roman" pitchFamily="18" charset="0"/>
                          <a:ea typeface="Times New Roman"/>
                          <a:cs typeface="Times New Roman" pitchFamily="18" charset="0"/>
                        </a:rPr>
                        <a:t>Đ</a:t>
                      </a:r>
                      <a:r>
                        <a:rPr lang="pt-BR" sz="2400" dirty="0" smtClean="0">
                          <a:latin typeface=".VnTime"/>
                          <a:ea typeface="Times New Roman"/>
                          <a:cs typeface="Times New Roman"/>
                        </a:rPr>
                        <a:t>i </a:t>
                      </a:r>
                      <a:r>
                        <a:rPr lang="pt-BR" sz="2400" dirty="0">
                          <a:latin typeface=".VnTime"/>
                          <a:ea typeface="Times New Roman"/>
                          <a:cs typeface="Times New Roman"/>
                        </a:rPr>
                        <a:t>b¸n diªm</a:t>
                      </a:r>
                      <a:endParaRPr lang="en-US" sz="2400" dirty="0">
                        <a:latin typeface="Calibri"/>
                        <a:ea typeface="Times New Roman"/>
                        <a:cs typeface="Times New Roman"/>
                      </a:endParaRPr>
                    </a:p>
                    <a:p>
                      <a:pPr algn="just">
                        <a:lnSpc>
                          <a:spcPct val="115000"/>
                        </a:lnSpc>
                        <a:spcAft>
                          <a:spcPts val="0"/>
                        </a:spcAft>
                      </a:pPr>
                      <a:r>
                        <a:rPr lang="pt-BR" sz="2400" dirty="0" smtClean="0">
                          <a:latin typeface=".VnTime"/>
                          <a:ea typeface="Times New Roman"/>
                          <a:cs typeface="Times New Roman"/>
                          <a:sym typeface="Wingdings"/>
                        </a:rPr>
                        <a:t> </a:t>
                      </a:r>
                      <a:r>
                        <a:rPr lang="pt-BR" sz="2400" b="1" i="1" dirty="0" smtClean="0">
                          <a:solidFill>
                            <a:srgbClr val="C00000"/>
                          </a:solidFill>
                          <a:latin typeface="Times New Roman"/>
                          <a:ea typeface="Times New Roman"/>
                          <a:cs typeface="Times New Roman"/>
                        </a:rPr>
                        <a:t>Khổ </a:t>
                      </a:r>
                      <a:r>
                        <a:rPr lang="pt-BR" sz="2400" b="1" i="1" dirty="0">
                          <a:solidFill>
                            <a:srgbClr val="C00000"/>
                          </a:solidFill>
                          <a:latin typeface="Times New Roman"/>
                          <a:ea typeface="Times New Roman"/>
                          <a:cs typeface="Times New Roman"/>
                        </a:rPr>
                        <a:t>cực</a:t>
                      </a:r>
                      <a:endParaRPr lang="en-US" sz="2400" b="1" dirty="0">
                        <a:solidFill>
                          <a:srgbClr val="C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24484">
                <a:tc>
                  <a:txBody>
                    <a:bodyPr/>
                    <a:lstStyle/>
                    <a:p>
                      <a:pPr algn="just">
                        <a:lnSpc>
                          <a:spcPct val="115000"/>
                        </a:lnSpc>
                        <a:spcAft>
                          <a:spcPts val="0"/>
                        </a:spcAft>
                      </a:pPr>
                      <a:r>
                        <a:rPr lang="en-US" sz="2400" dirty="0">
                          <a:latin typeface=".VnTime"/>
                          <a:ea typeface="Times New Roman"/>
                          <a:cs typeface="Times New Roman"/>
                        </a:rPr>
                        <a:t>-</a:t>
                      </a:r>
                      <a:r>
                        <a:rPr lang="en-US" sz="2400" dirty="0" err="1">
                          <a:latin typeface="Times New Roman"/>
                          <a:ea typeface="Times New Roman"/>
                          <a:cs typeface="Times New Roman"/>
                        </a:rPr>
                        <a:t>Trời</a:t>
                      </a:r>
                      <a:r>
                        <a:rPr lang="en-US" sz="2400" dirty="0">
                          <a:latin typeface="Times New Roman"/>
                          <a:ea typeface="Times New Roman"/>
                          <a:cs typeface="Times New Roman"/>
                        </a:rPr>
                        <a:t> </a:t>
                      </a:r>
                      <a:r>
                        <a:rPr lang="en-US" sz="2400" dirty="0" err="1">
                          <a:latin typeface="Times New Roman"/>
                          <a:ea typeface="Times New Roman"/>
                          <a:cs typeface="Times New Roman"/>
                        </a:rPr>
                        <a:t>băng</a:t>
                      </a:r>
                      <a:r>
                        <a:rPr lang="en-US" sz="2400" dirty="0">
                          <a:latin typeface="Times New Roman"/>
                          <a:ea typeface="Times New Roman"/>
                          <a:cs typeface="Times New Roman"/>
                        </a:rPr>
                        <a:t>, </a:t>
                      </a:r>
                      <a:r>
                        <a:rPr lang="en-US" sz="2400" dirty="0" err="1">
                          <a:latin typeface="Times New Roman"/>
                          <a:ea typeface="Times New Roman"/>
                          <a:cs typeface="Times New Roman"/>
                        </a:rPr>
                        <a:t>đất</a:t>
                      </a:r>
                      <a:r>
                        <a:rPr lang="en-US" sz="2400" dirty="0">
                          <a:latin typeface="Times New Roman"/>
                          <a:ea typeface="Times New Roman"/>
                          <a:cs typeface="Times New Roman"/>
                        </a:rPr>
                        <a:t> </a:t>
                      </a:r>
                      <a:r>
                        <a:rPr lang="en-US" sz="2400" dirty="0" err="1">
                          <a:latin typeface="Times New Roman"/>
                          <a:ea typeface="Times New Roman"/>
                          <a:cs typeface="Times New Roman"/>
                        </a:rPr>
                        <a:t>tuyết</a:t>
                      </a:r>
                      <a:r>
                        <a:rPr lang="en-US" sz="2400" dirty="0">
                          <a:latin typeface="Times New Roman"/>
                          <a:ea typeface="Times New Roman"/>
                          <a:cs typeface="Times New Roman"/>
                        </a:rPr>
                        <a:t>, </a:t>
                      </a:r>
                      <a:r>
                        <a:rPr lang="en-US" sz="2400" dirty="0" err="1">
                          <a:latin typeface="Times New Roman"/>
                          <a:ea typeface="Times New Roman"/>
                          <a:cs typeface="Times New Roman"/>
                        </a:rPr>
                        <a:t>gió</a:t>
                      </a:r>
                      <a:r>
                        <a:rPr lang="en-US" sz="2400" dirty="0">
                          <a:latin typeface="Times New Roman"/>
                          <a:ea typeface="Times New Roman"/>
                          <a:cs typeface="Times New Roman"/>
                        </a:rPr>
                        <a:t> </a:t>
                      </a:r>
                      <a:r>
                        <a:rPr lang="en-US" sz="2400" dirty="0" err="1" smtClean="0">
                          <a:latin typeface="Times New Roman"/>
                          <a:ea typeface="Times New Roman"/>
                          <a:cs typeface="Times New Roman"/>
                        </a:rPr>
                        <a:t>rét</a:t>
                      </a:r>
                      <a:endParaRPr lang="en-US" sz="2400" dirty="0" smtClean="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just">
                        <a:lnSpc>
                          <a:spcPct val="115000"/>
                        </a:lnSpc>
                        <a:spcAft>
                          <a:spcPts val="0"/>
                        </a:spcAft>
                      </a:pPr>
                      <a:r>
                        <a:rPr lang="pt-BR" sz="2400" dirty="0">
                          <a:latin typeface=".VnTime"/>
                          <a:ea typeface="Times New Roman"/>
                          <a:cs typeface="Times New Roman"/>
                        </a:rPr>
                        <a:t>- </a:t>
                      </a:r>
                      <a:r>
                        <a:rPr lang="pt-BR" sz="2400" dirty="0">
                          <a:latin typeface="Times New Roman"/>
                          <a:ea typeface="Times New Roman"/>
                          <a:cs typeface="Times New Roman"/>
                        </a:rPr>
                        <a:t>Đầu trần, chân đất</a:t>
                      </a:r>
                      <a:endParaRPr lang="en-US" sz="2400" dirty="0">
                        <a:latin typeface="Calibri"/>
                        <a:ea typeface="Times New Roman"/>
                        <a:cs typeface="Times New Roman"/>
                      </a:endParaRPr>
                    </a:p>
                    <a:p>
                      <a:pPr algn="just">
                        <a:lnSpc>
                          <a:spcPct val="115000"/>
                        </a:lnSpc>
                        <a:spcAft>
                          <a:spcPts val="0"/>
                        </a:spcAft>
                      </a:pPr>
                      <a:r>
                        <a:rPr lang="pt-BR" sz="2400" dirty="0" smtClean="0">
                          <a:latin typeface="Times New Roman"/>
                          <a:ea typeface="Times New Roman"/>
                          <a:cs typeface="Times New Roman"/>
                          <a:sym typeface="Wingdings"/>
                        </a:rPr>
                        <a:t> </a:t>
                      </a:r>
                      <a:r>
                        <a:rPr lang="pt-BR" sz="2400" b="1" i="1" dirty="0" smtClean="0">
                          <a:solidFill>
                            <a:srgbClr val="C00000"/>
                          </a:solidFill>
                          <a:latin typeface="Times New Roman"/>
                          <a:ea typeface="Times New Roman"/>
                          <a:cs typeface="Times New Roman"/>
                        </a:rPr>
                        <a:t>Rét</a:t>
                      </a:r>
                      <a:endParaRPr lang="en-US" sz="2400" b="1" dirty="0">
                        <a:solidFill>
                          <a:srgbClr val="C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824484">
                <a:tc>
                  <a:txBody>
                    <a:bodyPr/>
                    <a:lstStyle/>
                    <a:p>
                      <a:pPr algn="just">
                        <a:lnSpc>
                          <a:spcPct val="115000"/>
                        </a:lnSpc>
                        <a:spcAft>
                          <a:spcPts val="0"/>
                        </a:spcAft>
                      </a:pPr>
                      <a:r>
                        <a:rPr lang="en-US" sz="2400" dirty="0">
                          <a:latin typeface=".VnTime"/>
                          <a:ea typeface="Times New Roman"/>
                          <a:cs typeface="Times New Roman"/>
                        </a:rPr>
                        <a:t>-</a:t>
                      </a:r>
                      <a:r>
                        <a:rPr lang="en-US" sz="2400" dirty="0" err="1">
                          <a:latin typeface="Times New Roman"/>
                          <a:ea typeface="Times New Roman"/>
                          <a:cs typeface="Times New Roman"/>
                        </a:rPr>
                        <a:t>Trong</a:t>
                      </a:r>
                      <a:r>
                        <a:rPr lang="en-US" sz="2400" dirty="0">
                          <a:latin typeface="Times New Roman"/>
                          <a:ea typeface="Times New Roman"/>
                          <a:cs typeface="Times New Roman"/>
                        </a:rPr>
                        <a:t> </a:t>
                      </a:r>
                      <a:r>
                        <a:rPr lang="en-US" sz="2400" dirty="0" err="1">
                          <a:latin typeface="Times New Roman"/>
                          <a:ea typeface="Times New Roman"/>
                          <a:cs typeface="Times New Roman"/>
                        </a:rPr>
                        <a:t>phố</a:t>
                      </a:r>
                      <a:r>
                        <a:rPr lang="en-US" sz="2400" dirty="0">
                          <a:latin typeface="Times New Roman"/>
                          <a:ea typeface="Times New Roman"/>
                          <a:cs typeface="Times New Roman"/>
                        </a:rPr>
                        <a:t> </a:t>
                      </a:r>
                      <a:r>
                        <a:rPr lang="en-US" sz="2400" dirty="0" err="1">
                          <a:latin typeface="Times New Roman"/>
                          <a:ea typeface="Times New Roman"/>
                          <a:cs typeface="Times New Roman"/>
                        </a:rPr>
                        <a:t>sực</a:t>
                      </a:r>
                      <a:r>
                        <a:rPr lang="en-US" sz="2400" dirty="0">
                          <a:latin typeface="Times New Roman"/>
                          <a:ea typeface="Times New Roman"/>
                          <a:cs typeface="Times New Roman"/>
                        </a:rPr>
                        <a:t> </a:t>
                      </a:r>
                      <a:r>
                        <a:rPr lang="en-US" sz="2400" dirty="0" err="1">
                          <a:latin typeface="Times New Roman"/>
                          <a:ea typeface="Times New Roman"/>
                          <a:cs typeface="Times New Roman"/>
                        </a:rPr>
                        <a:t>nức</a:t>
                      </a:r>
                      <a:r>
                        <a:rPr lang="en-US" sz="2400" dirty="0">
                          <a:latin typeface="Times New Roman"/>
                          <a:ea typeface="Times New Roman"/>
                          <a:cs typeface="Times New Roman"/>
                        </a:rPr>
                        <a:t> </a:t>
                      </a:r>
                      <a:r>
                        <a:rPr lang="en-US" sz="2400" dirty="0" err="1">
                          <a:latin typeface="Times New Roman"/>
                          <a:ea typeface="Times New Roman"/>
                          <a:cs typeface="Times New Roman"/>
                        </a:rPr>
                        <a:t>mùi</a:t>
                      </a:r>
                      <a:r>
                        <a:rPr lang="en-US" sz="2400" dirty="0">
                          <a:latin typeface="Times New Roman"/>
                          <a:ea typeface="Times New Roman"/>
                          <a:cs typeface="Times New Roman"/>
                        </a:rPr>
                        <a:t> </a:t>
                      </a:r>
                      <a:r>
                        <a:rPr lang="en-US" sz="2400" dirty="0" err="1">
                          <a:latin typeface="Times New Roman"/>
                          <a:ea typeface="Times New Roman"/>
                          <a:cs typeface="Times New Roman"/>
                        </a:rPr>
                        <a:t>ngỗng</a:t>
                      </a:r>
                      <a:r>
                        <a:rPr lang="en-US" sz="2400" dirty="0">
                          <a:latin typeface="Times New Roman"/>
                          <a:ea typeface="Times New Roman"/>
                          <a:cs typeface="Times New Roman"/>
                        </a:rPr>
                        <a:t> </a:t>
                      </a:r>
                      <a:r>
                        <a:rPr lang="en-US" sz="2400" dirty="0" smtClean="0">
                          <a:latin typeface="Times New Roman"/>
                          <a:ea typeface="Times New Roman"/>
                          <a:cs typeface="Times New Roman"/>
                        </a:rPr>
                        <a:t>quay</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just">
                        <a:lnSpc>
                          <a:spcPct val="115000"/>
                        </a:lnSpc>
                        <a:spcAft>
                          <a:spcPts val="0"/>
                        </a:spcAft>
                      </a:pPr>
                      <a:r>
                        <a:rPr lang="pt-BR" sz="2400" dirty="0">
                          <a:latin typeface=".VnTime"/>
                          <a:ea typeface="Times New Roman"/>
                          <a:cs typeface="Times New Roman"/>
                        </a:rPr>
                        <a:t>- </a:t>
                      </a:r>
                      <a:r>
                        <a:rPr lang="pt-BR" sz="2400" dirty="0">
                          <a:latin typeface="Times New Roman"/>
                          <a:ea typeface="Times New Roman"/>
                          <a:cs typeface="Times New Roman"/>
                        </a:rPr>
                        <a:t>Bụng đói cồn cào</a:t>
                      </a:r>
                      <a:endParaRPr lang="en-US" sz="2400" dirty="0">
                        <a:latin typeface="Calibri"/>
                        <a:ea typeface="Times New Roman"/>
                        <a:cs typeface="Times New Roman"/>
                      </a:endParaRPr>
                    </a:p>
                    <a:p>
                      <a:pPr algn="just">
                        <a:lnSpc>
                          <a:spcPct val="115000"/>
                        </a:lnSpc>
                        <a:spcAft>
                          <a:spcPts val="0"/>
                        </a:spcAft>
                      </a:pPr>
                      <a:r>
                        <a:rPr lang="pt-BR" sz="2400" b="1" i="1" dirty="0" smtClean="0">
                          <a:solidFill>
                            <a:schemeClr val="tx1"/>
                          </a:solidFill>
                          <a:latin typeface="Times New Roman"/>
                          <a:ea typeface="Times New Roman"/>
                          <a:cs typeface="Times New Roman"/>
                          <a:sym typeface="Wingdings"/>
                        </a:rPr>
                        <a:t> </a:t>
                      </a:r>
                      <a:r>
                        <a:rPr lang="pt-BR" sz="2400" b="1" i="1" dirty="0" smtClean="0">
                          <a:solidFill>
                            <a:srgbClr val="C00000"/>
                          </a:solidFill>
                          <a:latin typeface="Times New Roman"/>
                          <a:ea typeface="Times New Roman"/>
                          <a:cs typeface="Times New Roman"/>
                        </a:rPr>
                        <a:t>Đói</a:t>
                      </a:r>
                      <a:endParaRPr lang="en-US" sz="2400" b="1" i="1" dirty="0">
                        <a:solidFill>
                          <a:srgbClr val="C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1236726">
                <a:tc>
                  <a:txBody>
                    <a:bodyPr/>
                    <a:lstStyle/>
                    <a:p>
                      <a:pPr algn="just">
                        <a:lnSpc>
                          <a:spcPct val="115000"/>
                        </a:lnSpc>
                        <a:spcAft>
                          <a:spcPts val="0"/>
                        </a:spcAft>
                      </a:pPr>
                      <a:r>
                        <a:rPr lang="en-US" sz="2400" dirty="0">
                          <a:latin typeface=".VnTime"/>
                          <a:ea typeface="Times New Roman"/>
                          <a:cs typeface="Times New Roman"/>
                        </a:rPr>
                        <a:t>-</a:t>
                      </a:r>
                      <a:r>
                        <a:rPr lang="en-US" sz="2400" dirty="0" err="1">
                          <a:latin typeface=".VnTime"/>
                          <a:ea typeface="Times New Roman"/>
                          <a:cs typeface="Times New Roman"/>
                        </a:rPr>
                        <a:t>C</a:t>
                      </a:r>
                      <a:r>
                        <a:rPr lang="en-US" sz="2400" dirty="0" err="1">
                          <a:latin typeface="Times New Roman"/>
                          <a:ea typeface="Times New Roman"/>
                          <a:cs typeface="Times New Roman"/>
                        </a:rPr>
                        <a:t>ửa</a:t>
                      </a:r>
                      <a:r>
                        <a:rPr lang="en-US" sz="2400" dirty="0">
                          <a:latin typeface="Times New Roman"/>
                          <a:ea typeface="Times New Roman"/>
                          <a:cs typeface="Times New Roman"/>
                        </a:rPr>
                        <a:t> </a:t>
                      </a:r>
                      <a:r>
                        <a:rPr lang="en-US" sz="2400" dirty="0" err="1">
                          <a:latin typeface="Times New Roman"/>
                          <a:ea typeface="Times New Roman"/>
                          <a:cs typeface="Times New Roman"/>
                        </a:rPr>
                        <a:t>sổ</a:t>
                      </a:r>
                      <a:r>
                        <a:rPr lang="en-US" sz="2400" dirty="0">
                          <a:latin typeface="Times New Roman"/>
                          <a:ea typeface="Times New Roman"/>
                          <a:cs typeface="Times New Roman"/>
                        </a:rPr>
                        <a:t> </a:t>
                      </a:r>
                      <a:r>
                        <a:rPr lang="en-US" sz="2400" dirty="0" err="1">
                          <a:latin typeface="Times New Roman"/>
                          <a:ea typeface="Times New Roman"/>
                          <a:cs typeface="Times New Roman"/>
                        </a:rPr>
                        <a:t>mọi</a:t>
                      </a:r>
                      <a:r>
                        <a:rPr lang="en-US" sz="2400" dirty="0">
                          <a:latin typeface="Times New Roman"/>
                          <a:ea typeface="Times New Roman"/>
                          <a:cs typeface="Times New Roman"/>
                        </a:rPr>
                        <a:t> </a:t>
                      </a:r>
                      <a:r>
                        <a:rPr lang="en-US" sz="2400" dirty="0" err="1">
                          <a:latin typeface="Times New Roman"/>
                          <a:ea typeface="Times New Roman"/>
                          <a:cs typeface="Times New Roman"/>
                        </a:rPr>
                        <a:t>nhà</a:t>
                      </a:r>
                      <a:r>
                        <a:rPr lang="en-US" sz="2400" dirty="0">
                          <a:latin typeface="Times New Roman"/>
                          <a:ea typeface="Times New Roman"/>
                          <a:cs typeface="Times New Roman"/>
                        </a:rPr>
                        <a:t> </a:t>
                      </a:r>
                      <a:r>
                        <a:rPr lang="en-US" sz="2400" dirty="0" err="1">
                          <a:latin typeface="Times New Roman"/>
                          <a:ea typeface="Times New Roman"/>
                          <a:cs typeface="Times New Roman"/>
                        </a:rPr>
                        <a:t>đều</a:t>
                      </a:r>
                      <a:r>
                        <a:rPr lang="en-US" sz="2400" dirty="0">
                          <a:latin typeface="Times New Roman"/>
                          <a:ea typeface="Times New Roman"/>
                          <a:cs typeface="Times New Roman"/>
                        </a:rPr>
                        <a:t> </a:t>
                      </a:r>
                      <a:r>
                        <a:rPr lang="en-US" sz="2400" dirty="0" err="1">
                          <a:latin typeface="Times New Roman"/>
                          <a:ea typeface="Times New Roman"/>
                          <a:cs typeface="Times New Roman"/>
                        </a:rPr>
                        <a:t>sáng</a:t>
                      </a:r>
                      <a:r>
                        <a:rPr lang="en-US" sz="2400" dirty="0">
                          <a:latin typeface="Times New Roman"/>
                          <a:ea typeface="Times New Roman"/>
                          <a:cs typeface="Times New Roman"/>
                        </a:rPr>
                        <a:t> </a:t>
                      </a:r>
                      <a:r>
                        <a:rPr lang="en-US" sz="2400" dirty="0" err="1">
                          <a:latin typeface="Times New Roman"/>
                          <a:ea typeface="Times New Roman"/>
                          <a:cs typeface="Times New Roman"/>
                        </a:rPr>
                        <a:t>rực</a:t>
                      </a:r>
                      <a:r>
                        <a:rPr lang="en-US" sz="2400" dirty="0">
                          <a:latin typeface="Times New Roman"/>
                          <a:ea typeface="Times New Roman"/>
                          <a:cs typeface="Times New Roman"/>
                        </a:rPr>
                        <a:t>, </a:t>
                      </a:r>
                      <a:r>
                        <a:rPr lang="en-US" sz="2400" dirty="0" err="1">
                          <a:latin typeface="Times New Roman"/>
                          <a:ea typeface="Times New Roman"/>
                          <a:cs typeface="Times New Roman"/>
                        </a:rPr>
                        <a:t>quây</a:t>
                      </a:r>
                      <a:r>
                        <a:rPr lang="en-US" sz="2400" dirty="0">
                          <a:latin typeface="Times New Roman"/>
                          <a:ea typeface="Times New Roman"/>
                          <a:cs typeface="Times New Roman"/>
                        </a:rPr>
                        <a:t> </a:t>
                      </a:r>
                      <a:r>
                        <a:rPr lang="en-US" sz="2400" dirty="0" err="1">
                          <a:latin typeface="Times New Roman"/>
                          <a:ea typeface="Times New Roman"/>
                          <a:cs typeface="Times New Roman"/>
                        </a:rPr>
                        <a:t>quần</a:t>
                      </a:r>
                      <a:r>
                        <a:rPr lang="en-US" sz="2400" dirty="0">
                          <a:latin typeface="Times New Roman"/>
                          <a:ea typeface="Times New Roman"/>
                          <a:cs typeface="Times New Roman"/>
                        </a:rPr>
                        <a:t> sum </a:t>
                      </a:r>
                      <a:r>
                        <a:rPr lang="en-US" sz="2400" dirty="0" err="1">
                          <a:latin typeface="Times New Roman"/>
                          <a:ea typeface="Times New Roman"/>
                          <a:cs typeface="Times New Roman"/>
                        </a:rPr>
                        <a:t>họp</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just">
                        <a:lnSpc>
                          <a:spcPct val="115000"/>
                        </a:lnSpc>
                        <a:spcAft>
                          <a:spcPts val="0"/>
                        </a:spcAft>
                      </a:pPr>
                      <a:r>
                        <a:rPr lang="pt-BR" sz="2400" dirty="0">
                          <a:latin typeface=".VnTime"/>
                          <a:ea typeface="Times New Roman"/>
                          <a:cs typeface="Times New Roman"/>
                        </a:rPr>
                        <a:t>-</a:t>
                      </a:r>
                      <a:r>
                        <a:rPr lang="pt-BR" sz="2400" dirty="0">
                          <a:latin typeface="Times New Roman"/>
                          <a:ea typeface="Times New Roman"/>
                          <a:cs typeface="Times New Roman"/>
                        </a:rPr>
                        <a:t>Một mình dò dẫm trong đêm tối, ngồi nép trong một góc tường</a:t>
                      </a:r>
                      <a:endParaRPr lang="en-US" sz="2400" dirty="0">
                        <a:latin typeface="Calibri"/>
                        <a:ea typeface="Times New Roman"/>
                        <a:cs typeface="Times New Roman"/>
                      </a:endParaRPr>
                    </a:p>
                    <a:p>
                      <a:pPr algn="just">
                        <a:lnSpc>
                          <a:spcPct val="115000"/>
                        </a:lnSpc>
                        <a:spcAft>
                          <a:spcPts val="0"/>
                        </a:spcAft>
                      </a:pPr>
                      <a:r>
                        <a:rPr lang="pt-BR" sz="2400" dirty="0" smtClean="0">
                          <a:latin typeface="Times New Roman"/>
                          <a:ea typeface="Times New Roman"/>
                          <a:cs typeface="Times New Roman"/>
                          <a:sym typeface="Wingdings"/>
                        </a:rPr>
                        <a:t> </a:t>
                      </a:r>
                      <a:r>
                        <a:rPr lang="pt-BR" sz="2400" b="1" i="1" dirty="0" smtClean="0">
                          <a:solidFill>
                            <a:srgbClr val="C00000"/>
                          </a:solidFill>
                          <a:latin typeface="Times New Roman"/>
                          <a:ea typeface="Times New Roman"/>
                          <a:cs typeface="Times New Roman"/>
                        </a:rPr>
                        <a:t>Cô </a:t>
                      </a:r>
                      <a:r>
                        <a:rPr lang="pt-BR" sz="2400" b="1" i="1" dirty="0">
                          <a:solidFill>
                            <a:srgbClr val="C00000"/>
                          </a:solidFill>
                          <a:latin typeface="Times New Roman"/>
                          <a:ea typeface="Times New Roman"/>
                          <a:cs typeface="Times New Roman"/>
                        </a:rPr>
                        <a:t>độc</a:t>
                      </a:r>
                      <a:endParaRPr lang="en-US" sz="2400" b="1" dirty="0">
                        <a:solidFill>
                          <a:srgbClr val="C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bl>
          </a:graphicData>
        </a:graphic>
      </p:graphicFrame>
      <p:sp>
        <p:nvSpPr>
          <p:cNvPr id="27650" name="Rectangle 2"/>
          <p:cNvSpPr>
            <a:spLocks noChangeArrowheads="1"/>
          </p:cNvSpPr>
          <p:nvPr/>
        </p:nvSpPr>
        <p:spPr bwMode="auto">
          <a:xfrm>
            <a:off x="0" y="4495800"/>
            <a:ext cx="9144000" cy="23391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dirty="0" err="1" smtClean="0">
                <a:ln>
                  <a:noFill/>
                </a:ln>
                <a:solidFill>
                  <a:srgbClr val="FF0000"/>
                </a:solidFill>
                <a:effectLst/>
                <a:latin typeface="Times New Roman" pitchFamily="18" charset="0"/>
                <a:ea typeface="Times New Roman" pitchFamily="18" charset="0"/>
                <a:cs typeface="Times New Roman" pitchFamily="18" charset="0"/>
              </a:rPr>
              <a:t>Nghệ</a:t>
            </a:r>
            <a:r>
              <a:rPr kumimoji="0" lang="en-US" sz="3200" b="1" i="0" u="none" strike="noStrike" cap="none" normalizeH="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3200" b="1" i="0" u="none" strike="noStrike" cap="none" normalizeH="0" dirty="0" err="1" smtClean="0">
                <a:ln>
                  <a:noFill/>
                </a:ln>
                <a:solidFill>
                  <a:srgbClr val="FF0000"/>
                </a:solidFill>
                <a:effectLst/>
                <a:latin typeface="Times New Roman" pitchFamily="18" charset="0"/>
                <a:ea typeface="Times New Roman" pitchFamily="18" charset="0"/>
                <a:cs typeface="Times New Roman" pitchFamily="18" charset="0"/>
              </a:rPr>
              <a:t>thuật</a:t>
            </a:r>
            <a:r>
              <a:rPr lang="en-US" sz="3200" b="1" dirty="0" smtClean="0">
                <a:solidFill>
                  <a:srgbClr val="FF0000"/>
                </a:solidFill>
                <a:latin typeface="Times New Roman" pitchFamily="18" charset="0"/>
                <a:ea typeface="Times New Roman" pitchFamily="18" charset="0"/>
                <a:cs typeface="Times New Roman" pitchFamily="18" charset="0"/>
              </a:rPr>
              <a:t>: </a:t>
            </a:r>
            <a:r>
              <a:rPr lang="en-US" sz="3200" b="1" dirty="0" err="1" smtClean="0">
                <a:solidFill>
                  <a:srgbClr val="FF0000"/>
                </a:solidFill>
                <a:latin typeface="Times New Roman" pitchFamily="18" charset="0"/>
                <a:ea typeface="Times New Roman" pitchFamily="18" charset="0"/>
                <a:cs typeface="Times New Roman" pitchFamily="18" charset="0"/>
              </a:rPr>
              <a:t>Tương</a:t>
            </a:r>
            <a:r>
              <a:rPr lang="en-US" sz="3200" b="1" dirty="0" smtClean="0">
                <a:solidFill>
                  <a:srgbClr val="FF0000"/>
                </a:solidFill>
                <a:latin typeface="Times New Roman" pitchFamily="18" charset="0"/>
                <a:ea typeface="Times New Roman" pitchFamily="18" charset="0"/>
                <a:cs typeface="Times New Roman" pitchFamily="18" charset="0"/>
              </a:rPr>
              <a:t> </a:t>
            </a:r>
            <a:r>
              <a:rPr lang="en-US" sz="3200" b="1" dirty="0" err="1" smtClean="0">
                <a:solidFill>
                  <a:srgbClr val="FF0000"/>
                </a:solidFill>
                <a:latin typeface="Times New Roman" pitchFamily="18" charset="0"/>
                <a:ea typeface="Times New Roman" pitchFamily="18" charset="0"/>
                <a:cs typeface="Times New Roman" pitchFamily="18" charset="0"/>
              </a:rPr>
              <a:t>phản</a:t>
            </a:r>
            <a:r>
              <a:rPr lang="en-US" sz="3200" b="1" dirty="0" smtClean="0">
                <a:solidFill>
                  <a:srgbClr val="FF0000"/>
                </a:solidFill>
                <a:latin typeface="Times New Roman" pitchFamily="18" charset="0"/>
                <a:ea typeface="Times New Roman" pitchFamily="18"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1" i="1" u="none" strike="noStrike" cap="none" normalizeH="0" baseline="0" dirty="0" smtClean="0">
                <a:ln>
                  <a:noFill/>
                </a:ln>
                <a:solidFill>
                  <a:srgbClr val="002060"/>
                </a:solidFill>
                <a:effectLst/>
                <a:latin typeface="Times New Roman" pitchFamily="18" charset="0"/>
                <a:cs typeface="Times New Roman" pitchFamily="18" charset="0"/>
                <a:sym typeface="Wingdings" pitchFamily="2" charset="2"/>
              </a:rPr>
              <a:t> </a:t>
            </a:r>
            <a:r>
              <a:rPr kumimoji="0" lang="en-US" sz="3200" b="1" i="1" u="none" strike="noStrike" cap="none" normalizeH="0" baseline="0" dirty="0" err="1" smtClean="0">
                <a:ln>
                  <a:noFill/>
                </a:ln>
                <a:solidFill>
                  <a:srgbClr val="002060"/>
                </a:solidFill>
                <a:effectLst/>
                <a:latin typeface="Times New Roman" pitchFamily="18" charset="0"/>
                <a:cs typeface="Times New Roman" pitchFamily="18" charset="0"/>
              </a:rPr>
              <a:t>Tác</a:t>
            </a:r>
            <a:r>
              <a:rPr kumimoji="0" lang="en-US" sz="3200" b="1" i="1" u="none" strike="noStrike" cap="none" normalizeH="0" dirty="0" smtClean="0">
                <a:ln>
                  <a:noFill/>
                </a:ln>
                <a:solidFill>
                  <a:srgbClr val="002060"/>
                </a:solidFill>
                <a:effectLst/>
                <a:latin typeface="Times New Roman" pitchFamily="18" charset="0"/>
                <a:cs typeface="Times New Roman" pitchFamily="18" charset="0"/>
              </a:rPr>
              <a:t> </a:t>
            </a:r>
            <a:r>
              <a:rPr kumimoji="0" lang="en-US" sz="3200" b="1" i="1" u="none" strike="noStrike" cap="none" normalizeH="0" dirty="0" err="1" smtClean="0">
                <a:ln>
                  <a:noFill/>
                </a:ln>
                <a:solidFill>
                  <a:srgbClr val="002060"/>
                </a:solidFill>
                <a:effectLst/>
                <a:latin typeface="Times New Roman" pitchFamily="18" charset="0"/>
                <a:cs typeface="Times New Roman" pitchFamily="18" charset="0"/>
              </a:rPr>
              <a:t>dụng</a:t>
            </a:r>
            <a:r>
              <a:rPr kumimoji="0" lang="en-US" sz="3200" b="1" i="1" u="none" strike="noStrike" cap="none" normalizeH="0" dirty="0" smtClean="0">
                <a:ln>
                  <a:noFill/>
                </a:ln>
                <a:solidFill>
                  <a:srgbClr val="002060"/>
                </a:solidFill>
                <a:effectLst/>
                <a:latin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en-US" sz="3200" b="1" i="1" baseline="0" dirty="0" smtClean="0">
                <a:solidFill>
                  <a:srgbClr val="002060"/>
                </a:solidFill>
                <a:latin typeface="Times New Roman" pitchFamily="18" charset="0"/>
                <a:cs typeface="Times New Roman" pitchFamily="18" charset="0"/>
              </a:rPr>
              <a:t>-</a:t>
            </a:r>
            <a:r>
              <a:rPr lang="en-US" sz="3200" b="1" i="1" dirty="0" smtClean="0">
                <a:solidFill>
                  <a:srgbClr val="002060"/>
                </a:solidFill>
                <a:latin typeface="Times New Roman" pitchFamily="18" charset="0"/>
                <a:cs typeface="Times New Roman" pitchFamily="18" charset="0"/>
              </a:rPr>
              <a:t> </a:t>
            </a:r>
            <a:r>
              <a:rPr kumimoji="0" lang="en-US" sz="3200" b="1" i="1" u="none" strike="noStrike" cap="none" normalizeH="0" baseline="0" dirty="0" err="1" smtClean="0">
                <a:ln>
                  <a:noFill/>
                </a:ln>
                <a:solidFill>
                  <a:srgbClr val="002060"/>
                </a:solidFill>
                <a:effectLst/>
                <a:latin typeface="Times New Roman" pitchFamily="18" charset="0"/>
                <a:cs typeface="Times New Roman" pitchFamily="18" charset="0"/>
              </a:rPr>
              <a:t>Làm</a:t>
            </a:r>
            <a:r>
              <a:rPr kumimoji="0" lang="en-US" sz="3200" b="1" i="1" u="none" strike="noStrike" cap="none" normalizeH="0" dirty="0" smtClean="0">
                <a:ln>
                  <a:noFill/>
                </a:ln>
                <a:solidFill>
                  <a:srgbClr val="002060"/>
                </a:solidFill>
                <a:effectLst/>
                <a:latin typeface="Times New Roman" pitchFamily="18" charset="0"/>
                <a:cs typeface="Times New Roman" pitchFamily="18" charset="0"/>
              </a:rPr>
              <a:t> </a:t>
            </a:r>
            <a:r>
              <a:rPr kumimoji="0" lang="en-US" sz="3200" b="1" i="1" u="none" strike="noStrike" cap="none" normalizeH="0" dirty="0" err="1" smtClean="0">
                <a:ln>
                  <a:noFill/>
                </a:ln>
                <a:solidFill>
                  <a:srgbClr val="002060"/>
                </a:solidFill>
                <a:effectLst/>
                <a:latin typeface="Times New Roman" pitchFamily="18" charset="0"/>
                <a:cs typeface="Times New Roman" pitchFamily="18" charset="0"/>
              </a:rPr>
              <a:t>nổi</a:t>
            </a:r>
            <a:r>
              <a:rPr kumimoji="0" lang="en-US" sz="3200" b="1" i="1" u="none" strike="noStrike" cap="none" normalizeH="0" dirty="0" smtClean="0">
                <a:ln>
                  <a:noFill/>
                </a:ln>
                <a:solidFill>
                  <a:srgbClr val="002060"/>
                </a:solidFill>
                <a:effectLst/>
                <a:latin typeface="Times New Roman" pitchFamily="18" charset="0"/>
                <a:cs typeface="Times New Roman" pitchFamily="18" charset="0"/>
              </a:rPr>
              <a:t> </a:t>
            </a:r>
            <a:r>
              <a:rPr kumimoji="0" lang="en-US" sz="3200" b="1" i="1" u="none" strike="noStrike" cap="none" normalizeH="0" dirty="0" err="1" smtClean="0">
                <a:ln>
                  <a:noFill/>
                </a:ln>
                <a:solidFill>
                  <a:srgbClr val="002060"/>
                </a:solidFill>
                <a:effectLst/>
                <a:latin typeface="Times New Roman" pitchFamily="18" charset="0"/>
                <a:cs typeface="Times New Roman" pitchFamily="18" charset="0"/>
              </a:rPr>
              <a:t>bật</a:t>
            </a:r>
            <a:r>
              <a:rPr kumimoji="0" lang="en-US" sz="3200" b="1" i="1" u="none" strike="noStrike" cap="none" normalizeH="0" dirty="0" smtClean="0">
                <a:ln>
                  <a:noFill/>
                </a:ln>
                <a:solidFill>
                  <a:srgbClr val="002060"/>
                </a:solidFill>
                <a:effectLst/>
                <a:latin typeface="Times New Roman" pitchFamily="18" charset="0"/>
                <a:cs typeface="Times New Roman" pitchFamily="18" charset="0"/>
              </a:rPr>
              <a:t> </a:t>
            </a:r>
            <a:r>
              <a:rPr kumimoji="0" lang="en-US" sz="3200" b="1" i="1" u="none" strike="noStrike" cap="none" normalizeH="0" dirty="0" err="1" smtClean="0">
                <a:ln>
                  <a:noFill/>
                </a:ln>
                <a:solidFill>
                  <a:srgbClr val="002060"/>
                </a:solidFill>
                <a:effectLst/>
                <a:latin typeface="Times New Roman" pitchFamily="18" charset="0"/>
                <a:cs typeface="Times New Roman" pitchFamily="18" charset="0"/>
              </a:rPr>
              <a:t>tình</a:t>
            </a:r>
            <a:r>
              <a:rPr kumimoji="0" lang="en-US" sz="3200" b="1" i="1" u="none" strike="noStrike" cap="none" normalizeH="0" dirty="0" smtClean="0">
                <a:ln>
                  <a:noFill/>
                </a:ln>
                <a:solidFill>
                  <a:srgbClr val="002060"/>
                </a:solidFill>
                <a:effectLst/>
                <a:latin typeface="Times New Roman" pitchFamily="18" charset="0"/>
                <a:cs typeface="Times New Roman" pitchFamily="18" charset="0"/>
              </a:rPr>
              <a:t> </a:t>
            </a:r>
            <a:r>
              <a:rPr kumimoji="0" lang="en-US" sz="3200" b="1" i="1" u="none" strike="noStrike" cap="none" normalizeH="0" dirty="0" err="1" smtClean="0">
                <a:ln>
                  <a:noFill/>
                </a:ln>
                <a:solidFill>
                  <a:srgbClr val="002060"/>
                </a:solidFill>
                <a:effectLst/>
                <a:latin typeface="Times New Roman" pitchFamily="18" charset="0"/>
                <a:cs typeface="Times New Roman" pitchFamily="18" charset="0"/>
              </a:rPr>
              <a:t>cảnh</a:t>
            </a:r>
            <a:r>
              <a:rPr kumimoji="0" lang="en-US" sz="3200" b="1" i="1" u="none" strike="noStrike" cap="none" normalizeH="0" dirty="0" smtClean="0">
                <a:ln>
                  <a:noFill/>
                </a:ln>
                <a:solidFill>
                  <a:srgbClr val="002060"/>
                </a:solidFill>
                <a:effectLst/>
                <a:latin typeface="Times New Roman" pitchFamily="18" charset="0"/>
                <a:cs typeface="Times New Roman" pitchFamily="18" charset="0"/>
              </a:rPr>
              <a:t> </a:t>
            </a:r>
            <a:r>
              <a:rPr kumimoji="0" lang="en-US" sz="3200" b="1" i="1" u="none" strike="noStrike" cap="none" normalizeH="0" dirty="0" err="1" smtClean="0">
                <a:ln>
                  <a:noFill/>
                </a:ln>
                <a:solidFill>
                  <a:srgbClr val="002060"/>
                </a:solidFill>
                <a:effectLst/>
                <a:latin typeface="Times New Roman" pitchFamily="18" charset="0"/>
                <a:cs typeface="Times New Roman" pitchFamily="18" charset="0"/>
              </a:rPr>
              <a:t>đáng</a:t>
            </a:r>
            <a:r>
              <a:rPr kumimoji="0" lang="en-US" sz="3200" b="1" i="1" u="none" strike="noStrike" cap="none" normalizeH="0" dirty="0" smtClean="0">
                <a:ln>
                  <a:noFill/>
                </a:ln>
                <a:solidFill>
                  <a:srgbClr val="002060"/>
                </a:solidFill>
                <a:effectLst/>
                <a:latin typeface="Times New Roman" pitchFamily="18" charset="0"/>
                <a:cs typeface="Times New Roman" pitchFamily="18" charset="0"/>
              </a:rPr>
              <a:t> </a:t>
            </a:r>
            <a:r>
              <a:rPr kumimoji="0" lang="en-US" sz="3200" b="1" i="1" u="none" strike="noStrike" cap="none" normalizeH="0" dirty="0" err="1" smtClean="0">
                <a:ln>
                  <a:noFill/>
                </a:ln>
                <a:solidFill>
                  <a:srgbClr val="002060"/>
                </a:solidFill>
                <a:effectLst/>
                <a:latin typeface="Times New Roman" pitchFamily="18" charset="0"/>
                <a:cs typeface="Times New Roman" pitchFamily="18" charset="0"/>
              </a:rPr>
              <a:t>thương</a:t>
            </a:r>
            <a:r>
              <a:rPr kumimoji="0" lang="en-US" sz="3200" b="1" i="1" u="none" strike="noStrike" cap="none" normalizeH="0" dirty="0" smtClean="0">
                <a:ln>
                  <a:noFill/>
                </a:ln>
                <a:solidFill>
                  <a:srgbClr val="002060"/>
                </a:solidFill>
                <a:effectLst/>
                <a:latin typeface="Times New Roman" pitchFamily="18" charset="0"/>
                <a:cs typeface="Times New Roman" pitchFamily="18" charset="0"/>
              </a:rPr>
              <a:t> </a:t>
            </a:r>
            <a:r>
              <a:rPr kumimoji="0" lang="en-US" sz="3200" b="1" i="1" u="none" strike="noStrike" cap="none" normalizeH="0" dirty="0" err="1" smtClean="0">
                <a:ln>
                  <a:noFill/>
                </a:ln>
                <a:solidFill>
                  <a:srgbClr val="002060"/>
                </a:solidFill>
                <a:effectLst/>
                <a:latin typeface="Times New Roman" pitchFamily="18" charset="0"/>
                <a:cs typeface="Times New Roman" pitchFamily="18" charset="0"/>
              </a:rPr>
              <a:t>của</a:t>
            </a:r>
            <a:r>
              <a:rPr kumimoji="0" lang="en-US" sz="3200" b="1" i="1" u="none" strike="noStrike" cap="none" normalizeH="0" dirty="0" smtClean="0">
                <a:ln>
                  <a:noFill/>
                </a:ln>
                <a:solidFill>
                  <a:srgbClr val="002060"/>
                </a:solidFill>
                <a:effectLst/>
                <a:latin typeface="Times New Roman" pitchFamily="18" charset="0"/>
                <a:cs typeface="Times New Roman" pitchFamily="18" charset="0"/>
              </a:rPr>
              <a:t> </a:t>
            </a:r>
            <a:r>
              <a:rPr kumimoji="0" lang="en-US" sz="3200" b="1" i="1" u="none" strike="noStrike" cap="none" normalizeH="0" dirty="0" err="1" smtClean="0">
                <a:ln>
                  <a:noFill/>
                </a:ln>
                <a:solidFill>
                  <a:srgbClr val="002060"/>
                </a:solidFill>
                <a:effectLst/>
                <a:latin typeface="Times New Roman" pitchFamily="18" charset="0"/>
                <a:cs typeface="Times New Roman" pitchFamily="18" charset="0"/>
              </a:rPr>
              <a:t>cô</a:t>
            </a:r>
            <a:r>
              <a:rPr kumimoji="0" lang="en-US" sz="3200" b="1" i="1" u="none" strike="noStrike" cap="none" normalizeH="0" dirty="0" smtClean="0">
                <a:ln>
                  <a:noFill/>
                </a:ln>
                <a:solidFill>
                  <a:srgbClr val="002060"/>
                </a:solidFill>
                <a:effectLst/>
                <a:latin typeface="Times New Roman" pitchFamily="18" charset="0"/>
                <a:cs typeface="Times New Roman" pitchFamily="18" charset="0"/>
              </a:rPr>
              <a:t> </a:t>
            </a:r>
            <a:r>
              <a:rPr kumimoji="0" lang="en-US" sz="3200" b="1" i="1" u="none" strike="noStrike" cap="none" normalizeH="0" dirty="0" err="1" smtClean="0">
                <a:ln>
                  <a:noFill/>
                </a:ln>
                <a:solidFill>
                  <a:srgbClr val="002060"/>
                </a:solidFill>
                <a:effectLst/>
                <a:latin typeface="Times New Roman" pitchFamily="18" charset="0"/>
                <a:cs typeface="Times New Roman" pitchFamily="18" charset="0"/>
              </a:rPr>
              <a:t>bé</a:t>
            </a:r>
            <a:endParaRPr kumimoji="0" lang="en-US" sz="3200" b="1" i="1" u="none" strike="noStrike" cap="none" normalizeH="0" dirty="0" smtClean="0">
              <a:ln>
                <a:noFill/>
              </a:ln>
              <a:solidFill>
                <a:srgbClr val="00206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US" sz="3200" b="1" i="1" baseline="0" dirty="0" smtClean="0">
                <a:solidFill>
                  <a:srgbClr val="002060"/>
                </a:solidFill>
                <a:latin typeface="Times New Roman" pitchFamily="18" charset="0"/>
                <a:cs typeface="Times New Roman" pitchFamily="18" charset="0"/>
              </a:rPr>
              <a:t>- </a:t>
            </a:r>
            <a:r>
              <a:rPr lang="en-US" sz="3200" b="1" i="1" baseline="0" dirty="0" err="1" smtClean="0">
                <a:solidFill>
                  <a:srgbClr val="002060"/>
                </a:solidFill>
                <a:latin typeface="Times New Roman" pitchFamily="18" charset="0"/>
                <a:cs typeface="Times New Roman" pitchFamily="18" charset="0"/>
              </a:rPr>
              <a:t>Gợi</a:t>
            </a:r>
            <a:r>
              <a:rPr lang="en-US" sz="3200" b="1" i="1" dirty="0" smtClean="0">
                <a:solidFill>
                  <a:srgbClr val="002060"/>
                </a:solidFill>
                <a:latin typeface="Times New Roman" pitchFamily="18" charset="0"/>
                <a:cs typeface="Times New Roman" pitchFamily="18" charset="0"/>
              </a:rPr>
              <a:t> </a:t>
            </a:r>
            <a:r>
              <a:rPr lang="en-US" sz="3200" b="1" i="1" dirty="0" err="1" smtClean="0">
                <a:solidFill>
                  <a:srgbClr val="002060"/>
                </a:solidFill>
                <a:latin typeface="Times New Roman" pitchFamily="18" charset="0"/>
                <a:cs typeface="Times New Roman" pitchFamily="18" charset="0"/>
              </a:rPr>
              <a:t>lòng</a:t>
            </a:r>
            <a:r>
              <a:rPr lang="en-US" sz="3200" b="1" i="1" dirty="0" smtClean="0">
                <a:solidFill>
                  <a:srgbClr val="002060"/>
                </a:solidFill>
                <a:latin typeface="Times New Roman" pitchFamily="18" charset="0"/>
                <a:cs typeface="Times New Roman" pitchFamily="18" charset="0"/>
              </a:rPr>
              <a:t> </a:t>
            </a:r>
            <a:r>
              <a:rPr lang="en-US" sz="3200" b="1" i="1" dirty="0" err="1" smtClean="0">
                <a:solidFill>
                  <a:srgbClr val="002060"/>
                </a:solidFill>
                <a:latin typeface="Times New Roman" pitchFamily="18" charset="0"/>
                <a:cs typeface="Times New Roman" pitchFamily="18" charset="0"/>
              </a:rPr>
              <a:t>thương</a:t>
            </a:r>
            <a:r>
              <a:rPr lang="en-US" sz="3200" b="1" i="1" dirty="0" smtClean="0">
                <a:solidFill>
                  <a:srgbClr val="002060"/>
                </a:solidFill>
                <a:latin typeface="Times New Roman" pitchFamily="18" charset="0"/>
                <a:cs typeface="Times New Roman" pitchFamily="18" charset="0"/>
              </a:rPr>
              <a:t> </a:t>
            </a:r>
            <a:r>
              <a:rPr lang="en-US" sz="3200" b="1" i="1" dirty="0" err="1" smtClean="0">
                <a:solidFill>
                  <a:srgbClr val="002060"/>
                </a:solidFill>
                <a:latin typeface="Times New Roman" pitchFamily="18" charset="0"/>
                <a:cs typeface="Times New Roman" pitchFamily="18" charset="0"/>
              </a:rPr>
              <a:t>cảm</a:t>
            </a:r>
            <a:r>
              <a:rPr lang="en-US" sz="3200" b="1" i="1" dirty="0" smtClean="0">
                <a:solidFill>
                  <a:srgbClr val="002060"/>
                </a:solidFill>
                <a:latin typeface="Times New Roman" pitchFamily="18" charset="0"/>
                <a:cs typeface="Times New Roman" pitchFamily="18" charset="0"/>
              </a:rPr>
              <a:t> </a:t>
            </a:r>
            <a:r>
              <a:rPr lang="en-US" sz="3200" b="1" i="1" dirty="0" err="1" smtClean="0">
                <a:solidFill>
                  <a:srgbClr val="002060"/>
                </a:solidFill>
                <a:latin typeface="Times New Roman" pitchFamily="18" charset="0"/>
                <a:cs typeface="Times New Roman" pitchFamily="18" charset="0"/>
              </a:rPr>
              <a:t>đối</a:t>
            </a:r>
            <a:r>
              <a:rPr lang="en-US" sz="3200" b="1" i="1" dirty="0" smtClean="0">
                <a:solidFill>
                  <a:srgbClr val="002060"/>
                </a:solidFill>
                <a:latin typeface="Times New Roman" pitchFamily="18" charset="0"/>
                <a:cs typeface="Times New Roman" pitchFamily="18" charset="0"/>
              </a:rPr>
              <a:t> </a:t>
            </a:r>
            <a:r>
              <a:rPr lang="en-US" sz="3200" b="1" i="1" dirty="0" err="1" smtClean="0">
                <a:solidFill>
                  <a:srgbClr val="002060"/>
                </a:solidFill>
                <a:latin typeface="Times New Roman" pitchFamily="18" charset="0"/>
                <a:cs typeface="Times New Roman" pitchFamily="18" charset="0"/>
              </a:rPr>
              <a:t>với</a:t>
            </a:r>
            <a:r>
              <a:rPr lang="en-US" sz="3200" b="1" i="1" dirty="0" smtClean="0">
                <a:solidFill>
                  <a:srgbClr val="002060"/>
                </a:solidFill>
                <a:latin typeface="Times New Roman" pitchFamily="18" charset="0"/>
                <a:cs typeface="Times New Roman" pitchFamily="18" charset="0"/>
              </a:rPr>
              <a:t> </a:t>
            </a:r>
            <a:r>
              <a:rPr lang="en-US" sz="3200" b="1" i="1" dirty="0" err="1" smtClean="0">
                <a:solidFill>
                  <a:srgbClr val="002060"/>
                </a:solidFill>
                <a:latin typeface="Times New Roman" pitchFamily="18" charset="0"/>
                <a:cs typeface="Times New Roman" pitchFamily="18" charset="0"/>
              </a:rPr>
              <a:t>người</a:t>
            </a:r>
            <a:r>
              <a:rPr lang="en-US" sz="3200" b="1" i="1" dirty="0" smtClean="0">
                <a:solidFill>
                  <a:srgbClr val="002060"/>
                </a:solidFill>
                <a:latin typeface="Times New Roman" pitchFamily="18" charset="0"/>
                <a:cs typeface="Times New Roman" pitchFamily="18" charset="0"/>
              </a:rPr>
              <a:t> </a:t>
            </a:r>
            <a:r>
              <a:rPr lang="en-US" sz="3200" b="1" i="1" dirty="0" err="1" smtClean="0">
                <a:solidFill>
                  <a:srgbClr val="002060"/>
                </a:solidFill>
                <a:latin typeface="Times New Roman" pitchFamily="18" charset="0"/>
                <a:cs typeface="Times New Roman" pitchFamily="18" charset="0"/>
              </a:rPr>
              <a:t>đọc</a:t>
            </a:r>
            <a:r>
              <a:rPr lang="en-US" sz="3200" b="1" i="1" dirty="0" smtClean="0">
                <a:solidFill>
                  <a:srgbClr val="002060"/>
                </a:solidFill>
                <a:latin typeface="Times New Roman" pitchFamily="18" charset="0"/>
                <a:cs typeface="Times New Roman" pitchFamily="18" charset="0"/>
              </a:rPr>
              <a:t>.</a:t>
            </a:r>
            <a:endParaRPr kumimoji="0" lang="en-US" sz="3200" b="1" i="1"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7650">
                                            <p:txEl>
                                              <p:pRg st="0" end="0"/>
                                            </p:txEl>
                                          </p:spTgt>
                                        </p:tgtEl>
                                        <p:attrNameLst>
                                          <p:attrName>style.visibility</p:attrName>
                                        </p:attrNameLst>
                                      </p:cBhvr>
                                      <p:to>
                                        <p:strVal val="visible"/>
                                      </p:to>
                                    </p:set>
                                    <p:anim calcmode="lin" valueType="num">
                                      <p:cBhvr additive="base">
                                        <p:cTn id="7" dur="500" fill="hold"/>
                                        <p:tgtEl>
                                          <p:spTgt spid="2765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65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27650">
                                            <p:txEl>
                                              <p:pRg st="1" end="1"/>
                                            </p:txEl>
                                          </p:spTgt>
                                        </p:tgtEl>
                                        <p:attrNameLst>
                                          <p:attrName>style.visibility</p:attrName>
                                        </p:attrNameLst>
                                      </p:cBhvr>
                                      <p:to>
                                        <p:strVal val="visible"/>
                                      </p:to>
                                    </p:set>
                                    <p:animEffect transition="in" filter="diamond(in)">
                                      <p:cBhvr>
                                        <p:cTn id="13" dur="2000"/>
                                        <p:tgtEl>
                                          <p:spTgt spid="27650">
                                            <p:txEl>
                                              <p:pRg st="1" end="1"/>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27650">
                                            <p:txEl>
                                              <p:pRg st="2" end="2"/>
                                            </p:txEl>
                                          </p:spTgt>
                                        </p:tgtEl>
                                        <p:attrNameLst>
                                          <p:attrName>style.visibility</p:attrName>
                                        </p:attrNameLst>
                                      </p:cBhvr>
                                      <p:to>
                                        <p:strVal val="visible"/>
                                      </p:to>
                                    </p:set>
                                    <p:animEffect transition="in" filter="diamond(in)">
                                      <p:cBhvr>
                                        <p:cTn id="16" dur="2000"/>
                                        <p:tgtEl>
                                          <p:spTgt spid="27650">
                                            <p:txEl>
                                              <p:pRg st="2" end="2"/>
                                            </p:txEl>
                                          </p:spTgt>
                                        </p:tgtEl>
                                      </p:cBhvr>
                                    </p:animEffect>
                                  </p:childTnLst>
                                </p:cTn>
                              </p:par>
                              <p:par>
                                <p:cTn id="17" presetID="8" presetClass="entr" presetSubtype="16" fill="hold" nodeType="withEffect">
                                  <p:stCondLst>
                                    <p:cond delay="0"/>
                                  </p:stCondLst>
                                  <p:childTnLst>
                                    <p:set>
                                      <p:cBhvr>
                                        <p:cTn id="18" dur="1" fill="hold">
                                          <p:stCondLst>
                                            <p:cond delay="0"/>
                                          </p:stCondLst>
                                        </p:cTn>
                                        <p:tgtEl>
                                          <p:spTgt spid="27650">
                                            <p:txEl>
                                              <p:pRg st="3" end="3"/>
                                            </p:txEl>
                                          </p:spTgt>
                                        </p:tgtEl>
                                        <p:attrNameLst>
                                          <p:attrName>style.visibility</p:attrName>
                                        </p:attrNameLst>
                                      </p:cBhvr>
                                      <p:to>
                                        <p:strVal val="visible"/>
                                      </p:to>
                                    </p:set>
                                    <p:animEffect transition="in" filter="diamond(in)">
                                      <p:cBhvr>
                                        <p:cTn id="19" dur="2000"/>
                                        <p:tgtEl>
                                          <p:spTgt spid="2765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838200"/>
            <a:ext cx="8686800" cy="4524315"/>
          </a:xfrm>
          <a:prstGeom prst="rect">
            <a:avLst/>
          </a:prstGeom>
          <a:noFill/>
        </p:spPr>
        <p:txBody>
          <a:bodyPr wrap="square" rtlCol="0">
            <a:spAutoFit/>
          </a:bodyPr>
          <a:lstStyle/>
          <a:p>
            <a:r>
              <a:rPr lang="en-US" sz="3200" b="1" dirty="0" err="1" smtClean="0">
                <a:solidFill>
                  <a:srgbClr val="FF0000"/>
                </a:solidFill>
                <a:latin typeface="Times New Roman" pitchFamily="18" charset="0"/>
                <a:cs typeface="Times New Roman" pitchFamily="18" charset="0"/>
              </a:rPr>
              <a:t>Câu</a:t>
            </a:r>
            <a:r>
              <a:rPr lang="en-US" sz="3200" b="1" dirty="0" smtClean="0">
                <a:solidFill>
                  <a:srgbClr val="FF0000"/>
                </a:solidFill>
                <a:latin typeface="Times New Roman" pitchFamily="18" charset="0"/>
                <a:cs typeface="Times New Roman" pitchFamily="18" charset="0"/>
              </a:rPr>
              <a:t> 1: </a:t>
            </a:r>
            <a:r>
              <a:rPr lang="en-US" sz="3200" b="1" dirty="0" err="1" smtClean="0">
                <a:solidFill>
                  <a:srgbClr val="FF0000"/>
                </a:solidFill>
                <a:latin typeface="Times New Roman" pitchFamily="18" charset="0"/>
                <a:cs typeface="Times New Roman" pitchFamily="18" charset="0"/>
              </a:rPr>
              <a:t>Văn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bản</a:t>
            </a:r>
            <a:r>
              <a:rPr lang="en-US" sz="3200" b="1" dirty="0" smtClean="0">
                <a:solidFill>
                  <a:srgbClr val="FF0000"/>
                </a:solidFill>
                <a:latin typeface="Times New Roman" pitchFamily="18" charset="0"/>
                <a:cs typeface="Times New Roman" pitchFamily="18" charset="0"/>
              </a:rPr>
              <a:t> “ </a:t>
            </a:r>
            <a:r>
              <a:rPr lang="en-US" sz="3200" b="1" dirty="0" err="1" smtClean="0">
                <a:solidFill>
                  <a:srgbClr val="FF0000"/>
                </a:solidFill>
                <a:latin typeface="Times New Roman" pitchFamily="18" charset="0"/>
                <a:cs typeface="Times New Roman" pitchFamily="18" charset="0"/>
              </a:rPr>
              <a:t>Cô</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bé</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bán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diêm</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của</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tác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giả</a:t>
            </a:r>
            <a:r>
              <a:rPr lang="en-US" sz="3200" b="1" dirty="0" smtClean="0">
                <a:solidFill>
                  <a:srgbClr val="FF0000"/>
                </a:solidFill>
                <a:latin typeface="Times New Roman" pitchFamily="18" charset="0"/>
                <a:cs typeface="Times New Roman" pitchFamily="18" charset="0"/>
              </a:rPr>
              <a:t>:</a:t>
            </a:r>
          </a:p>
          <a:p>
            <a:endParaRPr lang="en-US" sz="3200" b="1" dirty="0" smtClean="0">
              <a:solidFill>
                <a:srgbClr val="FF0000"/>
              </a:solidFill>
              <a:latin typeface="Times New Roman" pitchFamily="18" charset="0"/>
              <a:cs typeface="Times New Roman" pitchFamily="18" charset="0"/>
            </a:endParaRPr>
          </a:p>
          <a:p>
            <a:pPr marL="514350" indent="-514350">
              <a:buAutoNum type="alphaUcPeriod"/>
            </a:pPr>
            <a:r>
              <a:rPr lang="en-US" sz="4800" b="1" dirty="0" smtClean="0">
                <a:solidFill>
                  <a:srgbClr val="002060"/>
                </a:solidFill>
                <a:latin typeface="Times New Roman" pitchFamily="18" charset="0"/>
                <a:cs typeface="Times New Roman" pitchFamily="18" charset="0"/>
              </a:rPr>
              <a:t> </a:t>
            </a:r>
            <a:r>
              <a:rPr lang="en-US" sz="4800" b="1" dirty="0" err="1" smtClean="0">
                <a:solidFill>
                  <a:srgbClr val="002060"/>
                </a:solidFill>
                <a:latin typeface="Times New Roman" pitchFamily="18" charset="0"/>
                <a:cs typeface="Times New Roman" pitchFamily="18" charset="0"/>
              </a:rPr>
              <a:t>Xéc</a:t>
            </a:r>
            <a:r>
              <a:rPr lang="en-US" sz="4800" b="1" dirty="0" smtClean="0">
                <a:solidFill>
                  <a:srgbClr val="002060"/>
                </a:solidFill>
                <a:latin typeface="Times New Roman" pitchFamily="18" charset="0"/>
                <a:cs typeface="Times New Roman" pitchFamily="18" charset="0"/>
              </a:rPr>
              <a:t> - van - </a:t>
            </a:r>
            <a:r>
              <a:rPr lang="en-US" sz="4800" b="1" dirty="0" err="1" smtClean="0">
                <a:solidFill>
                  <a:srgbClr val="002060"/>
                </a:solidFill>
                <a:latin typeface="Times New Roman" pitchFamily="18" charset="0"/>
                <a:cs typeface="Times New Roman" pitchFamily="18" charset="0"/>
              </a:rPr>
              <a:t>tec</a:t>
            </a:r>
            <a:r>
              <a:rPr lang="en-US" sz="4800" b="1" dirty="0" smtClean="0">
                <a:solidFill>
                  <a:srgbClr val="002060"/>
                </a:solidFill>
                <a:latin typeface="Times New Roman" pitchFamily="18" charset="0"/>
                <a:cs typeface="Times New Roman" pitchFamily="18" charset="0"/>
              </a:rPr>
              <a:t>             </a:t>
            </a:r>
          </a:p>
          <a:p>
            <a:pPr marL="514350" indent="-514350">
              <a:buAutoNum type="alphaUcPeriod"/>
            </a:pPr>
            <a:r>
              <a:rPr lang="en-US" sz="4800" b="1" dirty="0" smtClean="0">
                <a:solidFill>
                  <a:srgbClr val="002060"/>
                </a:solidFill>
                <a:latin typeface="Times New Roman" pitchFamily="18" charset="0"/>
                <a:cs typeface="Times New Roman" pitchFamily="18" charset="0"/>
              </a:rPr>
              <a:t> Ơ . Hen - </a:t>
            </a:r>
            <a:r>
              <a:rPr lang="en-US" sz="4800" b="1" dirty="0" err="1" smtClean="0">
                <a:solidFill>
                  <a:srgbClr val="002060"/>
                </a:solidFill>
                <a:latin typeface="Times New Roman" pitchFamily="18" charset="0"/>
                <a:cs typeface="Times New Roman" pitchFamily="18" charset="0"/>
              </a:rPr>
              <a:t>ri</a:t>
            </a:r>
            <a:endParaRPr lang="en-US" sz="4800" b="1" dirty="0" smtClean="0">
              <a:solidFill>
                <a:srgbClr val="002060"/>
              </a:solidFill>
              <a:latin typeface="Times New Roman" pitchFamily="18" charset="0"/>
              <a:cs typeface="Times New Roman" pitchFamily="18" charset="0"/>
            </a:endParaRPr>
          </a:p>
          <a:p>
            <a:pPr marL="514350" indent="-514350">
              <a:buAutoNum type="alphaUcPeriod"/>
            </a:pPr>
            <a:r>
              <a:rPr lang="en-US" sz="4800" b="1" dirty="0" smtClean="0">
                <a:solidFill>
                  <a:srgbClr val="002060"/>
                </a:solidFill>
                <a:latin typeface="Times New Roman" pitchFamily="18" charset="0"/>
                <a:cs typeface="Times New Roman" pitchFamily="18" charset="0"/>
              </a:rPr>
              <a:t> An - </a:t>
            </a:r>
            <a:r>
              <a:rPr lang="en-US" sz="4800" b="1" dirty="0" err="1" smtClean="0">
                <a:solidFill>
                  <a:srgbClr val="002060"/>
                </a:solidFill>
                <a:latin typeface="Times New Roman" pitchFamily="18" charset="0"/>
                <a:cs typeface="Times New Roman" pitchFamily="18" charset="0"/>
              </a:rPr>
              <a:t>dec</a:t>
            </a:r>
            <a:r>
              <a:rPr lang="en-US" sz="4800" b="1" dirty="0" smtClean="0">
                <a:solidFill>
                  <a:srgbClr val="002060"/>
                </a:solidFill>
                <a:latin typeface="Times New Roman" pitchFamily="18" charset="0"/>
                <a:cs typeface="Times New Roman" pitchFamily="18" charset="0"/>
              </a:rPr>
              <a:t> - </a:t>
            </a:r>
            <a:r>
              <a:rPr lang="en-US" sz="4800" b="1" dirty="0" err="1" smtClean="0">
                <a:solidFill>
                  <a:srgbClr val="002060"/>
                </a:solidFill>
                <a:latin typeface="Times New Roman" pitchFamily="18" charset="0"/>
                <a:cs typeface="Times New Roman" pitchFamily="18" charset="0"/>
              </a:rPr>
              <a:t>xen</a:t>
            </a:r>
            <a:endParaRPr lang="en-US" sz="4800" b="1" dirty="0" smtClean="0">
              <a:solidFill>
                <a:srgbClr val="002060"/>
              </a:solidFill>
              <a:latin typeface="Times New Roman" pitchFamily="18" charset="0"/>
              <a:cs typeface="Times New Roman" pitchFamily="18" charset="0"/>
            </a:endParaRPr>
          </a:p>
          <a:p>
            <a:pPr marL="514350" indent="-514350">
              <a:buAutoNum type="alphaUcPeriod"/>
            </a:pPr>
            <a:r>
              <a:rPr lang="en-US" sz="4800" b="1" dirty="0" smtClean="0">
                <a:solidFill>
                  <a:srgbClr val="002060"/>
                </a:solidFill>
                <a:latin typeface="Times New Roman" pitchFamily="18" charset="0"/>
                <a:cs typeface="Times New Roman" pitchFamily="18" charset="0"/>
              </a:rPr>
              <a:t> Ai - ma - top</a:t>
            </a:r>
          </a:p>
          <a:p>
            <a:pPr marL="514350" indent="-514350"/>
            <a:r>
              <a:rPr lang="en-US" sz="3200" dirty="0" smtClean="0">
                <a:latin typeface="Times New Roman" pitchFamily="18" charset="0"/>
                <a:cs typeface="Times New Roman" pitchFamily="18" charset="0"/>
              </a:rPr>
              <a:t>           </a:t>
            </a:r>
            <a:endParaRPr lang="en-US" sz="3200" dirty="0">
              <a:latin typeface="Times New Roman" pitchFamily="18" charset="0"/>
              <a:cs typeface="Times New Roman" pitchFamily="18" charset="0"/>
            </a:endParaRPr>
          </a:p>
        </p:txBody>
      </p:sp>
      <p:sp>
        <p:nvSpPr>
          <p:cNvPr id="11" name="Donut 10"/>
          <p:cNvSpPr/>
          <p:nvPr/>
        </p:nvSpPr>
        <p:spPr>
          <a:xfrm>
            <a:off x="152400" y="3276600"/>
            <a:ext cx="914400" cy="838200"/>
          </a:xfrm>
          <a:prstGeom prst="donut">
            <a:avLst>
              <a:gd name="adj" fmla="val 1363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TextBox 3"/>
          <p:cNvSpPr txBox="1"/>
          <p:nvPr/>
        </p:nvSpPr>
        <p:spPr>
          <a:xfrm>
            <a:off x="457200" y="228600"/>
            <a:ext cx="4724400" cy="523220"/>
          </a:xfrm>
          <a:prstGeom prst="rect">
            <a:avLst/>
          </a:prstGeom>
          <a:noFill/>
        </p:spPr>
        <p:txBody>
          <a:bodyPr wrap="square" rtlCol="0">
            <a:spAutoFit/>
          </a:bodyPr>
          <a:lstStyle/>
          <a:p>
            <a:r>
              <a:rPr lang="en-US" sz="2800" b="1" dirty="0" err="1" smtClean="0">
                <a:solidFill>
                  <a:schemeClr val="accent4">
                    <a:lumMod val="50000"/>
                  </a:schemeClr>
                </a:solidFill>
                <a:latin typeface="Times New Roman" pitchFamily="18" charset="0"/>
                <a:cs typeface="Times New Roman" pitchFamily="18" charset="0"/>
              </a:rPr>
              <a:t>Bài</a:t>
            </a:r>
            <a:r>
              <a:rPr lang="en-US" sz="2800" b="1" dirty="0" smtClean="0">
                <a:solidFill>
                  <a:schemeClr val="accent4">
                    <a:lumMod val="50000"/>
                  </a:schemeClr>
                </a:solidFill>
                <a:latin typeface="Times New Roman" pitchFamily="18" charset="0"/>
                <a:cs typeface="Times New Roman" pitchFamily="18" charset="0"/>
              </a:rPr>
              <a:t> 1: </a:t>
            </a:r>
            <a:r>
              <a:rPr lang="en-US" sz="2800" b="1" dirty="0" err="1" smtClean="0">
                <a:solidFill>
                  <a:schemeClr val="accent4">
                    <a:lumMod val="50000"/>
                  </a:schemeClr>
                </a:solidFill>
                <a:latin typeface="Times New Roman" pitchFamily="18" charset="0"/>
                <a:cs typeface="Times New Roman" pitchFamily="18" charset="0"/>
              </a:rPr>
              <a:t>Trắc</a:t>
            </a:r>
            <a:r>
              <a:rPr lang="en-US" sz="2800" b="1" dirty="0" smtClean="0">
                <a:solidFill>
                  <a:schemeClr val="accent4">
                    <a:lumMod val="50000"/>
                  </a:schemeClr>
                </a:solidFill>
                <a:latin typeface="Times New Roman" pitchFamily="18" charset="0"/>
                <a:cs typeface="Times New Roman" pitchFamily="18" charset="0"/>
              </a:rPr>
              <a:t> </a:t>
            </a:r>
            <a:r>
              <a:rPr lang="en-US" sz="2800" b="1" dirty="0" err="1" smtClean="0">
                <a:solidFill>
                  <a:schemeClr val="accent4">
                    <a:lumMod val="50000"/>
                  </a:schemeClr>
                </a:solidFill>
                <a:latin typeface="Times New Roman" pitchFamily="18" charset="0"/>
                <a:cs typeface="Times New Roman" pitchFamily="18" charset="0"/>
              </a:rPr>
              <a:t>nghiệm</a:t>
            </a:r>
            <a:endParaRPr lang="en-US" sz="2800" b="1" dirty="0">
              <a:solidFill>
                <a:schemeClr val="accent4">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ox(in)">
                                      <p:cBhvr>
                                        <p:cTn id="7" dur="500"/>
                                        <p:tgtEl>
                                          <p:spTgt spid="6">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6">
                                            <p:txEl>
                                              <p:pRg st="2" end="2"/>
                                            </p:txEl>
                                          </p:spTgt>
                                        </p:tgtEl>
                                        <p:attrNameLst>
                                          <p:attrName>style.visibility</p:attrName>
                                        </p:attrNameLst>
                                      </p:cBhvr>
                                      <p:to>
                                        <p:strVal val="visible"/>
                                      </p:to>
                                    </p:set>
                                    <p:animEffect transition="in" filter="box(in)">
                                      <p:cBhvr>
                                        <p:cTn id="10" dur="500"/>
                                        <p:tgtEl>
                                          <p:spTgt spid="6">
                                            <p:txEl>
                                              <p:pRg st="2" end="2"/>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animEffect transition="in" filter="box(in)">
                                      <p:cBhvr>
                                        <p:cTn id="13" dur="500"/>
                                        <p:tgtEl>
                                          <p:spTgt spid="6">
                                            <p:txEl>
                                              <p:pRg st="3" end="3"/>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6">
                                            <p:txEl>
                                              <p:pRg st="4" end="4"/>
                                            </p:txEl>
                                          </p:spTgt>
                                        </p:tgtEl>
                                        <p:attrNameLst>
                                          <p:attrName>style.visibility</p:attrName>
                                        </p:attrNameLst>
                                      </p:cBhvr>
                                      <p:to>
                                        <p:strVal val="visible"/>
                                      </p:to>
                                    </p:set>
                                    <p:animEffect transition="in" filter="box(in)">
                                      <p:cBhvr>
                                        <p:cTn id="16" dur="500"/>
                                        <p:tgtEl>
                                          <p:spTgt spid="6">
                                            <p:txEl>
                                              <p:pRg st="4" end="4"/>
                                            </p:txEl>
                                          </p:spTgt>
                                        </p:tgtEl>
                                      </p:cBhvr>
                                    </p:animEffect>
                                  </p:childTnLst>
                                </p:cTn>
                              </p:par>
                              <p:par>
                                <p:cTn id="17" presetID="4" presetClass="entr" presetSubtype="16" fill="hold" nodeType="withEffect">
                                  <p:stCondLst>
                                    <p:cond delay="0"/>
                                  </p:stCondLst>
                                  <p:childTnLst>
                                    <p:set>
                                      <p:cBhvr>
                                        <p:cTn id="18" dur="1" fill="hold">
                                          <p:stCondLst>
                                            <p:cond delay="0"/>
                                          </p:stCondLst>
                                        </p:cTn>
                                        <p:tgtEl>
                                          <p:spTgt spid="6">
                                            <p:txEl>
                                              <p:pRg st="5" end="5"/>
                                            </p:txEl>
                                          </p:spTgt>
                                        </p:tgtEl>
                                        <p:attrNameLst>
                                          <p:attrName>style.visibility</p:attrName>
                                        </p:attrNameLst>
                                      </p:cBhvr>
                                      <p:to>
                                        <p:strVal val="visible"/>
                                      </p:to>
                                    </p:set>
                                    <p:animEffect transition="in" filter="box(in)">
                                      <p:cBhvr>
                                        <p:cTn id="19" dur="500"/>
                                        <p:tgtEl>
                                          <p:spTgt spid="6">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box(in)">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81000"/>
            <a:ext cx="8610600" cy="4524315"/>
          </a:xfrm>
          <a:prstGeom prst="rect">
            <a:avLst/>
          </a:prstGeom>
          <a:noFill/>
        </p:spPr>
        <p:txBody>
          <a:bodyPr wrap="square" rtlCol="0">
            <a:spAutoFit/>
          </a:bodyPr>
          <a:lstStyle/>
          <a:p>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2: </a:t>
            </a:r>
            <a:r>
              <a:rPr lang="en-US" sz="3600" b="1" dirty="0" err="1" smtClean="0">
                <a:solidFill>
                  <a:srgbClr val="FF0000"/>
                </a:solidFill>
                <a:latin typeface="Times New Roman" pitchFamily="18" charset="0"/>
                <a:cs typeface="Times New Roman" pitchFamily="18" charset="0"/>
              </a:rPr>
              <a:t>Văn</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bản</a:t>
            </a:r>
            <a:r>
              <a:rPr lang="en-US" sz="3600" b="1" dirty="0" smtClean="0">
                <a:solidFill>
                  <a:srgbClr val="FF0000"/>
                </a:solidFill>
                <a:latin typeface="Times New Roman" pitchFamily="18" charset="0"/>
                <a:cs typeface="Times New Roman" pitchFamily="18" charset="0"/>
              </a:rPr>
              <a:t> “ </a:t>
            </a:r>
            <a:r>
              <a:rPr lang="en-US" sz="3600" b="1" dirty="0" err="1" smtClean="0">
                <a:solidFill>
                  <a:srgbClr val="FF0000"/>
                </a:solidFill>
                <a:latin typeface="Times New Roman" pitchFamily="18" charset="0"/>
                <a:cs typeface="Times New Roman" pitchFamily="18" charset="0"/>
              </a:rPr>
              <a:t>Cô</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bé</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bán</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diêm</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được</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viết</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theo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phương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thức</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biểu</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đạt</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nào</a:t>
            </a:r>
            <a:r>
              <a:rPr lang="en-US" sz="3600" b="1" dirty="0" smtClean="0">
                <a:solidFill>
                  <a:srgbClr val="FF0000"/>
                </a:solidFill>
                <a:latin typeface="Times New Roman" pitchFamily="18" charset="0"/>
                <a:cs typeface="Times New Roman" pitchFamily="18" charset="0"/>
              </a:rPr>
              <a:t>?</a:t>
            </a:r>
          </a:p>
          <a:p>
            <a:pPr marL="742950" indent="-742950">
              <a:buAutoNum type="alphaUcPeriod"/>
            </a:pPr>
            <a:r>
              <a:rPr lang="en-US" sz="5400" b="1" dirty="0" smtClean="0">
                <a:solidFill>
                  <a:srgbClr val="002060"/>
                </a:solidFill>
                <a:latin typeface="Times New Roman" pitchFamily="18" charset="0"/>
                <a:cs typeface="Times New Roman" pitchFamily="18" charset="0"/>
              </a:rPr>
              <a:t> </a:t>
            </a:r>
            <a:r>
              <a:rPr lang="en-US" sz="5400" b="1" dirty="0" err="1" smtClean="0">
                <a:solidFill>
                  <a:srgbClr val="002060"/>
                </a:solidFill>
                <a:latin typeface="Times New Roman" pitchFamily="18" charset="0"/>
                <a:cs typeface="Times New Roman" pitchFamily="18" charset="0"/>
              </a:rPr>
              <a:t>Tự</a:t>
            </a:r>
            <a:r>
              <a:rPr lang="en-US" sz="5400" b="1" dirty="0" smtClean="0">
                <a:solidFill>
                  <a:srgbClr val="002060"/>
                </a:solidFill>
                <a:latin typeface="Times New Roman" pitchFamily="18" charset="0"/>
                <a:cs typeface="Times New Roman" pitchFamily="18" charset="0"/>
              </a:rPr>
              <a:t> </a:t>
            </a:r>
            <a:r>
              <a:rPr lang="en-US" sz="5400" b="1" dirty="0" err="1" smtClean="0">
                <a:solidFill>
                  <a:srgbClr val="002060"/>
                </a:solidFill>
                <a:latin typeface="Times New Roman" pitchFamily="18" charset="0"/>
                <a:cs typeface="Times New Roman" pitchFamily="18" charset="0"/>
              </a:rPr>
              <a:t>sự</a:t>
            </a:r>
            <a:endParaRPr lang="en-US" sz="5400" b="1" dirty="0" smtClean="0">
              <a:solidFill>
                <a:srgbClr val="002060"/>
              </a:solidFill>
              <a:latin typeface="Times New Roman" pitchFamily="18" charset="0"/>
              <a:cs typeface="Times New Roman" pitchFamily="18" charset="0"/>
            </a:endParaRPr>
          </a:p>
          <a:p>
            <a:pPr marL="742950" indent="-742950">
              <a:buAutoNum type="alphaUcPeriod"/>
            </a:pPr>
            <a:r>
              <a:rPr lang="en-US" sz="5400" b="1" dirty="0" smtClean="0">
                <a:solidFill>
                  <a:srgbClr val="002060"/>
                </a:solidFill>
                <a:latin typeface="Times New Roman" pitchFamily="18" charset="0"/>
                <a:cs typeface="Times New Roman" pitchFamily="18" charset="0"/>
              </a:rPr>
              <a:t> </a:t>
            </a:r>
            <a:r>
              <a:rPr lang="en-US" sz="5400" b="1" dirty="0" err="1" smtClean="0">
                <a:solidFill>
                  <a:srgbClr val="002060"/>
                </a:solidFill>
                <a:latin typeface="Times New Roman" pitchFamily="18" charset="0"/>
                <a:cs typeface="Times New Roman" pitchFamily="18" charset="0"/>
              </a:rPr>
              <a:t>Miêu</a:t>
            </a:r>
            <a:r>
              <a:rPr lang="en-US" sz="5400" b="1" dirty="0" smtClean="0">
                <a:solidFill>
                  <a:srgbClr val="002060"/>
                </a:solidFill>
                <a:latin typeface="Times New Roman" pitchFamily="18" charset="0"/>
                <a:cs typeface="Times New Roman" pitchFamily="18" charset="0"/>
              </a:rPr>
              <a:t> </a:t>
            </a:r>
            <a:r>
              <a:rPr lang="en-US" sz="5400" b="1" dirty="0" err="1" smtClean="0">
                <a:solidFill>
                  <a:srgbClr val="002060"/>
                </a:solidFill>
                <a:latin typeface="Times New Roman" pitchFamily="18" charset="0"/>
                <a:cs typeface="Times New Roman" pitchFamily="18" charset="0"/>
              </a:rPr>
              <a:t>tả</a:t>
            </a:r>
            <a:endParaRPr lang="en-US" sz="5400" b="1" dirty="0" smtClean="0">
              <a:solidFill>
                <a:srgbClr val="002060"/>
              </a:solidFill>
              <a:latin typeface="Times New Roman" pitchFamily="18" charset="0"/>
              <a:cs typeface="Times New Roman" pitchFamily="18" charset="0"/>
            </a:endParaRPr>
          </a:p>
          <a:p>
            <a:pPr marL="742950" indent="-742950">
              <a:buAutoNum type="alphaUcPeriod"/>
            </a:pPr>
            <a:r>
              <a:rPr lang="en-US" sz="5400" b="1" dirty="0" smtClean="0">
                <a:solidFill>
                  <a:srgbClr val="002060"/>
                </a:solidFill>
                <a:latin typeface="Times New Roman" pitchFamily="18" charset="0"/>
                <a:cs typeface="Times New Roman" pitchFamily="18" charset="0"/>
              </a:rPr>
              <a:t> </a:t>
            </a:r>
            <a:r>
              <a:rPr lang="en-US" sz="5400" b="1" dirty="0" err="1" smtClean="0">
                <a:solidFill>
                  <a:srgbClr val="002060"/>
                </a:solidFill>
                <a:latin typeface="Times New Roman" pitchFamily="18" charset="0"/>
                <a:cs typeface="Times New Roman" pitchFamily="18" charset="0"/>
              </a:rPr>
              <a:t>Biểu</a:t>
            </a:r>
            <a:r>
              <a:rPr lang="en-US" sz="5400" b="1" dirty="0" smtClean="0">
                <a:solidFill>
                  <a:srgbClr val="002060"/>
                </a:solidFill>
                <a:latin typeface="Times New Roman" pitchFamily="18" charset="0"/>
                <a:cs typeface="Times New Roman" pitchFamily="18" charset="0"/>
              </a:rPr>
              <a:t> </a:t>
            </a:r>
            <a:r>
              <a:rPr lang="en-US" sz="5400" b="1" dirty="0" err="1" smtClean="0">
                <a:solidFill>
                  <a:srgbClr val="002060"/>
                </a:solidFill>
                <a:latin typeface="Times New Roman" pitchFamily="18" charset="0"/>
                <a:cs typeface="Times New Roman" pitchFamily="18" charset="0"/>
              </a:rPr>
              <a:t>cảm</a:t>
            </a:r>
            <a:endParaRPr lang="en-US" sz="5400" b="1" dirty="0" smtClean="0">
              <a:solidFill>
                <a:srgbClr val="002060"/>
              </a:solidFill>
              <a:latin typeface="Times New Roman" pitchFamily="18" charset="0"/>
              <a:cs typeface="Times New Roman" pitchFamily="18" charset="0"/>
            </a:endParaRPr>
          </a:p>
          <a:p>
            <a:pPr marL="742950" indent="-742950">
              <a:buAutoNum type="alphaUcPeriod"/>
            </a:pPr>
            <a:r>
              <a:rPr lang="en-US" sz="5400" b="1" dirty="0" smtClean="0">
                <a:solidFill>
                  <a:srgbClr val="002060"/>
                </a:solidFill>
                <a:latin typeface="Times New Roman" pitchFamily="18" charset="0"/>
                <a:cs typeface="Times New Roman" pitchFamily="18" charset="0"/>
              </a:rPr>
              <a:t> </a:t>
            </a:r>
            <a:r>
              <a:rPr lang="en-US" sz="5400" b="1" dirty="0" err="1" smtClean="0">
                <a:solidFill>
                  <a:srgbClr val="002060"/>
                </a:solidFill>
                <a:latin typeface="Times New Roman" pitchFamily="18" charset="0"/>
                <a:cs typeface="Times New Roman" pitchFamily="18" charset="0"/>
              </a:rPr>
              <a:t>Nghị</a:t>
            </a:r>
            <a:r>
              <a:rPr lang="en-US" sz="5400" b="1" dirty="0" smtClean="0">
                <a:solidFill>
                  <a:srgbClr val="002060"/>
                </a:solidFill>
                <a:latin typeface="Times New Roman" pitchFamily="18" charset="0"/>
                <a:cs typeface="Times New Roman" pitchFamily="18" charset="0"/>
              </a:rPr>
              <a:t> </a:t>
            </a:r>
            <a:r>
              <a:rPr lang="en-US" sz="5400" b="1" dirty="0" err="1" smtClean="0">
                <a:solidFill>
                  <a:srgbClr val="002060"/>
                </a:solidFill>
                <a:latin typeface="Times New Roman" pitchFamily="18" charset="0"/>
                <a:cs typeface="Times New Roman" pitchFamily="18" charset="0"/>
              </a:rPr>
              <a:t>luận</a:t>
            </a:r>
            <a:endParaRPr lang="en-US" sz="5400" b="1" dirty="0">
              <a:solidFill>
                <a:srgbClr val="002060"/>
              </a:solidFill>
              <a:latin typeface="Times New Roman" pitchFamily="18" charset="0"/>
              <a:cs typeface="Times New Roman" pitchFamily="18" charset="0"/>
            </a:endParaRPr>
          </a:p>
        </p:txBody>
      </p:sp>
      <p:sp>
        <p:nvSpPr>
          <p:cNvPr id="6" name="Donut 5"/>
          <p:cNvSpPr/>
          <p:nvPr/>
        </p:nvSpPr>
        <p:spPr>
          <a:xfrm>
            <a:off x="228600" y="3200400"/>
            <a:ext cx="914400" cy="838200"/>
          </a:xfrm>
          <a:prstGeom prst="donut">
            <a:avLst>
              <a:gd name="adj" fmla="val 1363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Donut 6"/>
          <p:cNvSpPr/>
          <p:nvPr/>
        </p:nvSpPr>
        <p:spPr>
          <a:xfrm>
            <a:off x="228600" y="2362200"/>
            <a:ext cx="914400" cy="838200"/>
          </a:xfrm>
          <a:prstGeom prst="donut">
            <a:avLst>
              <a:gd name="adj" fmla="val 1363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Donut 7"/>
          <p:cNvSpPr/>
          <p:nvPr/>
        </p:nvSpPr>
        <p:spPr>
          <a:xfrm>
            <a:off x="228600" y="1524000"/>
            <a:ext cx="914400" cy="838200"/>
          </a:xfrm>
          <a:prstGeom prst="donut">
            <a:avLst>
              <a:gd name="adj" fmla="val 1363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linds(horizontal)">
                                      <p:cBhvr>
                                        <p:cTn id="10" dur="500"/>
                                        <p:tgtEl>
                                          <p:spTgt spid="2">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blinds(horizontal)">
                                      <p:cBhvr>
                                        <p:cTn id="13" dur="500"/>
                                        <p:tgtEl>
                                          <p:spTgt spid="2">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blinds(horizontal)">
                                      <p:cBhvr>
                                        <p:cTn id="16" dur="500"/>
                                        <p:tgtEl>
                                          <p:spTgt spid="2">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blinds(horizontal)">
                                      <p:cBhvr>
                                        <p:cTn id="19" dur="500"/>
                                        <p:tgtEl>
                                          <p:spTgt spid="2">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blinds(horizontal)">
                                      <p:cBhvr>
                                        <p:cTn id="24" dur="500"/>
                                        <p:tgtEl>
                                          <p:spTgt spid="8"/>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linds(horizontal)">
                                      <p:cBhvr>
                                        <p:cTn id="27" dur="500"/>
                                        <p:tgtEl>
                                          <p:spTgt spid="7"/>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blinds(horizontal)">
                                      <p:cBhvr>
                                        <p:cTn id="3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381000"/>
            <a:ext cx="8077200" cy="5201424"/>
          </a:xfrm>
          <a:prstGeom prst="rect">
            <a:avLst/>
          </a:prstGeom>
          <a:noFill/>
        </p:spPr>
        <p:txBody>
          <a:bodyPr wrap="square" rtlCol="0">
            <a:spAutoFit/>
          </a:bodyPr>
          <a:lstStyle/>
          <a:p>
            <a:r>
              <a:rPr lang="en-US" sz="4000" b="1" dirty="0" err="1" smtClean="0">
                <a:solidFill>
                  <a:srgbClr val="FF0000"/>
                </a:solidFill>
                <a:latin typeface="Times New Roman" pitchFamily="18" charset="0"/>
                <a:cs typeface="Times New Roman" pitchFamily="18" charset="0"/>
              </a:rPr>
              <a:t>Câu</a:t>
            </a:r>
            <a:r>
              <a:rPr lang="en-US" sz="4000" b="1" dirty="0" smtClean="0">
                <a:solidFill>
                  <a:srgbClr val="FF0000"/>
                </a:solidFill>
                <a:latin typeface="Times New Roman" pitchFamily="18" charset="0"/>
                <a:cs typeface="Times New Roman" pitchFamily="18" charset="0"/>
              </a:rPr>
              <a:t> 3: </a:t>
            </a:r>
            <a:r>
              <a:rPr lang="en-US" sz="4000" b="1" dirty="0" err="1" smtClean="0">
                <a:solidFill>
                  <a:srgbClr val="FF0000"/>
                </a:solidFill>
                <a:latin typeface="Times New Roman" pitchFamily="18" charset="0"/>
                <a:cs typeface="Times New Roman" pitchFamily="18" charset="0"/>
              </a:rPr>
              <a:t>Nghệ</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thuật</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chính</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trong</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phần</a:t>
            </a:r>
            <a:r>
              <a:rPr lang="en-US" sz="4000" b="1" dirty="0" smtClean="0">
                <a:solidFill>
                  <a:srgbClr val="FF0000"/>
                </a:solidFill>
                <a:latin typeface="Times New Roman" pitchFamily="18" charset="0"/>
                <a:cs typeface="Times New Roman" pitchFamily="18" charset="0"/>
              </a:rPr>
              <a:t> </a:t>
            </a:r>
          </a:p>
          <a:p>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Hoàn</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cảnh</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cô</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bé</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bán</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diêm</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là</a:t>
            </a:r>
            <a:r>
              <a:rPr lang="en-US" sz="4000" b="1" dirty="0" smtClean="0">
                <a:solidFill>
                  <a:srgbClr val="FF0000"/>
                </a:solidFill>
                <a:latin typeface="Times New Roman" pitchFamily="18" charset="0"/>
                <a:cs typeface="Times New Roman" pitchFamily="18" charset="0"/>
              </a:rPr>
              <a:t>:</a:t>
            </a:r>
          </a:p>
          <a:p>
            <a:pPr marL="742950" indent="-742950">
              <a:buAutoNum type="alphaUcPeriod"/>
            </a:pPr>
            <a:r>
              <a:rPr lang="en-US" sz="5400" b="1" dirty="0" err="1" smtClean="0">
                <a:solidFill>
                  <a:srgbClr val="002060"/>
                </a:solidFill>
                <a:latin typeface="Times New Roman" pitchFamily="18" charset="0"/>
                <a:cs typeface="Times New Roman" pitchFamily="18" charset="0"/>
              </a:rPr>
              <a:t>Nghệ</a:t>
            </a:r>
            <a:r>
              <a:rPr lang="en-US" sz="5400" b="1" dirty="0" smtClean="0">
                <a:solidFill>
                  <a:srgbClr val="002060"/>
                </a:solidFill>
                <a:latin typeface="Times New Roman" pitchFamily="18" charset="0"/>
                <a:cs typeface="Times New Roman" pitchFamily="18" charset="0"/>
              </a:rPr>
              <a:t> </a:t>
            </a:r>
            <a:r>
              <a:rPr lang="en-US" sz="5400" b="1" dirty="0" err="1" smtClean="0">
                <a:solidFill>
                  <a:srgbClr val="002060"/>
                </a:solidFill>
                <a:latin typeface="Times New Roman" pitchFamily="18" charset="0"/>
                <a:cs typeface="Times New Roman" pitchFamily="18" charset="0"/>
              </a:rPr>
              <a:t>thuật</a:t>
            </a:r>
            <a:r>
              <a:rPr lang="en-US" sz="5400" b="1" dirty="0" smtClean="0">
                <a:solidFill>
                  <a:srgbClr val="002060"/>
                </a:solidFill>
                <a:latin typeface="Times New Roman" pitchFamily="18" charset="0"/>
                <a:cs typeface="Times New Roman" pitchFamily="18" charset="0"/>
              </a:rPr>
              <a:t> so </a:t>
            </a:r>
            <a:r>
              <a:rPr lang="en-US" sz="5400" b="1" dirty="0" err="1" smtClean="0">
                <a:solidFill>
                  <a:srgbClr val="002060"/>
                </a:solidFill>
                <a:latin typeface="Times New Roman" pitchFamily="18" charset="0"/>
                <a:cs typeface="Times New Roman" pitchFamily="18" charset="0"/>
              </a:rPr>
              <a:t>sánh</a:t>
            </a:r>
            <a:r>
              <a:rPr lang="en-US" sz="5400" b="1" dirty="0" smtClean="0">
                <a:solidFill>
                  <a:srgbClr val="002060"/>
                </a:solidFill>
                <a:latin typeface="Times New Roman" pitchFamily="18" charset="0"/>
                <a:cs typeface="Times New Roman" pitchFamily="18" charset="0"/>
              </a:rPr>
              <a:t>.</a:t>
            </a:r>
          </a:p>
          <a:p>
            <a:pPr marL="742950" indent="-742950">
              <a:buAutoNum type="alphaUcPeriod"/>
            </a:pPr>
            <a:r>
              <a:rPr lang="en-US" sz="5400" b="1" dirty="0" err="1" smtClean="0">
                <a:solidFill>
                  <a:srgbClr val="002060"/>
                </a:solidFill>
                <a:latin typeface="Times New Roman" pitchFamily="18" charset="0"/>
                <a:cs typeface="Times New Roman" pitchFamily="18" charset="0"/>
              </a:rPr>
              <a:t>Nghệ</a:t>
            </a:r>
            <a:r>
              <a:rPr lang="en-US" sz="5400" b="1" dirty="0" smtClean="0">
                <a:solidFill>
                  <a:srgbClr val="002060"/>
                </a:solidFill>
                <a:latin typeface="Times New Roman" pitchFamily="18" charset="0"/>
                <a:cs typeface="Times New Roman" pitchFamily="18" charset="0"/>
              </a:rPr>
              <a:t> </a:t>
            </a:r>
            <a:r>
              <a:rPr lang="en-US" sz="5400" b="1" dirty="0" err="1" smtClean="0">
                <a:solidFill>
                  <a:srgbClr val="002060"/>
                </a:solidFill>
                <a:latin typeface="Times New Roman" pitchFamily="18" charset="0"/>
                <a:cs typeface="Times New Roman" pitchFamily="18" charset="0"/>
              </a:rPr>
              <a:t>thuật</a:t>
            </a:r>
            <a:r>
              <a:rPr lang="en-US" sz="5400" b="1" dirty="0" smtClean="0">
                <a:solidFill>
                  <a:srgbClr val="002060"/>
                </a:solidFill>
                <a:latin typeface="Times New Roman" pitchFamily="18" charset="0"/>
                <a:cs typeface="Times New Roman" pitchFamily="18" charset="0"/>
              </a:rPr>
              <a:t> </a:t>
            </a:r>
            <a:r>
              <a:rPr lang="en-US" sz="5400" b="1" dirty="0" err="1" smtClean="0">
                <a:solidFill>
                  <a:srgbClr val="002060"/>
                </a:solidFill>
                <a:latin typeface="Times New Roman" pitchFamily="18" charset="0"/>
                <a:cs typeface="Times New Roman" pitchFamily="18" charset="0"/>
              </a:rPr>
              <a:t>nhân</a:t>
            </a:r>
            <a:r>
              <a:rPr lang="en-US" sz="5400" b="1" dirty="0" smtClean="0">
                <a:solidFill>
                  <a:srgbClr val="002060"/>
                </a:solidFill>
                <a:latin typeface="Times New Roman" pitchFamily="18" charset="0"/>
                <a:cs typeface="Times New Roman" pitchFamily="18" charset="0"/>
              </a:rPr>
              <a:t> </a:t>
            </a:r>
            <a:r>
              <a:rPr lang="en-US" sz="5400" b="1" dirty="0" err="1" smtClean="0">
                <a:solidFill>
                  <a:srgbClr val="002060"/>
                </a:solidFill>
                <a:latin typeface="Times New Roman" pitchFamily="18" charset="0"/>
                <a:cs typeface="Times New Roman" pitchFamily="18" charset="0"/>
              </a:rPr>
              <a:t>hóa</a:t>
            </a:r>
            <a:r>
              <a:rPr lang="en-US" sz="5400" b="1" dirty="0" smtClean="0">
                <a:solidFill>
                  <a:srgbClr val="002060"/>
                </a:solidFill>
                <a:latin typeface="Times New Roman" pitchFamily="18" charset="0"/>
                <a:cs typeface="Times New Roman" pitchFamily="18" charset="0"/>
              </a:rPr>
              <a:t>.</a:t>
            </a:r>
          </a:p>
          <a:p>
            <a:pPr marL="742950" indent="-742950">
              <a:buAutoNum type="alphaUcPeriod"/>
            </a:pPr>
            <a:r>
              <a:rPr lang="en-US" sz="5400" b="1" dirty="0" err="1" smtClean="0">
                <a:solidFill>
                  <a:srgbClr val="002060"/>
                </a:solidFill>
                <a:latin typeface="Times New Roman" pitchFamily="18" charset="0"/>
                <a:cs typeface="Times New Roman" pitchFamily="18" charset="0"/>
              </a:rPr>
              <a:t>Nghệ</a:t>
            </a:r>
            <a:r>
              <a:rPr lang="en-US" sz="5400" b="1" dirty="0" smtClean="0">
                <a:solidFill>
                  <a:srgbClr val="002060"/>
                </a:solidFill>
                <a:latin typeface="Times New Roman" pitchFamily="18" charset="0"/>
                <a:cs typeface="Times New Roman" pitchFamily="18" charset="0"/>
              </a:rPr>
              <a:t> </a:t>
            </a:r>
            <a:r>
              <a:rPr lang="en-US" sz="5400" b="1" dirty="0" err="1" smtClean="0">
                <a:solidFill>
                  <a:srgbClr val="002060"/>
                </a:solidFill>
                <a:latin typeface="Times New Roman" pitchFamily="18" charset="0"/>
                <a:cs typeface="Times New Roman" pitchFamily="18" charset="0"/>
              </a:rPr>
              <a:t>thuật</a:t>
            </a:r>
            <a:r>
              <a:rPr lang="en-US" sz="5400" b="1" dirty="0" smtClean="0">
                <a:solidFill>
                  <a:srgbClr val="002060"/>
                </a:solidFill>
                <a:latin typeface="Times New Roman" pitchFamily="18" charset="0"/>
                <a:cs typeface="Times New Roman" pitchFamily="18" charset="0"/>
              </a:rPr>
              <a:t> </a:t>
            </a:r>
            <a:r>
              <a:rPr lang="en-US" sz="5400" b="1" dirty="0" err="1" smtClean="0">
                <a:solidFill>
                  <a:srgbClr val="002060"/>
                </a:solidFill>
                <a:latin typeface="Times New Roman" pitchFamily="18" charset="0"/>
                <a:cs typeface="Times New Roman" pitchFamily="18" charset="0"/>
              </a:rPr>
              <a:t>tương</a:t>
            </a:r>
            <a:r>
              <a:rPr lang="en-US" sz="5400" b="1" dirty="0" smtClean="0">
                <a:solidFill>
                  <a:srgbClr val="002060"/>
                </a:solidFill>
                <a:latin typeface="Times New Roman" pitchFamily="18" charset="0"/>
                <a:cs typeface="Times New Roman" pitchFamily="18" charset="0"/>
              </a:rPr>
              <a:t> </a:t>
            </a:r>
            <a:r>
              <a:rPr lang="en-US" sz="5400" b="1" dirty="0" err="1" smtClean="0">
                <a:solidFill>
                  <a:srgbClr val="002060"/>
                </a:solidFill>
                <a:latin typeface="Times New Roman" pitchFamily="18" charset="0"/>
                <a:cs typeface="Times New Roman" pitchFamily="18" charset="0"/>
              </a:rPr>
              <a:t>phản</a:t>
            </a:r>
            <a:r>
              <a:rPr lang="en-US" sz="5400" b="1" dirty="0" smtClean="0">
                <a:solidFill>
                  <a:srgbClr val="002060"/>
                </a:solidFill>
                <a:latin typeface="Times New Roman" pitchFamily="18" charset="0"/>
                <a:cs typeface="Times New Roman" pitchFamily="18" charset="0"/>
              </a:rPr>
              <a:t>.</a:t>
            </a:r>
          </a:p>
          <a:p>
            <a:pPr marL="742950" indent="-742950">
              <a:buAutoNum type="alphaUcPeriod"/>
            </a:pPr>
            <a:r>
              <a:rPr lang="en-US" sz="5400" b="1" dirty="0" err="1" smtClean="0">
                <a:solidFill>
                  <a:srgbClr val="002060"/>
                </a:solidFill>
                <a:latin typeface="Times New Roman" pitchFamily="18" charset="0"/>
                <a:cs typeface="Times New Roman" pitchFamily="18" charset="0"/>
              </a:rPr>
              <a:t>Nghệ</a:t>
            </a:r>
            <a:r>
              <a:rPr lang="en-US" sz="5400" b="1" dirty="0" smtClean="0">
                <a:solidFill>
                  <a:srgbClr val="002060"/>
                </a:solidFill>
                <a:latin typeface="Times New Roman" pitchFamily="18" charset="0"/>
                <a:cs typeface="Times New Roman" pitchFamily="18" charset="0"/>
              </a:rPr>
              <a:t> </a:t>
            </a:r>
            <a:r>
              <a:rPr lang="en-US" sz="5400" b="1" dirty="0" err="1" smtClean="0">
                <a:solidFill>
                  <a:srgbClr val="002060"/>
                </a:solidFill>
                <a:latin typeface="Times New Roman" pitchFamily="18" charset="0"/>
                <a:cs typeface="Times New Roman" pitchFamily="18" charset="0"/>
              </a:rPr>
              <a:t>thuật</a:t>
            </a:r>
            <a:r>
              <a:rPr lang="en-US" sz="5400" b="1" dirty="0" smtClean="0">
                <a:solidFill>
                  <a:srgbClr val="002060"/>
                </a:solidFill>
                <a:latin typeface="Times New Roman" pitchFamily="18" charset="0"/>
                <a:cs typeface="Times New Roman" pitchFamily="18" charset="0"/>
              </a:rPr>
              <a:t> </a:t>
            </a:r>
            <a:r>
              <a:rPr lang="en-US" sz="5400" b="1" dirty="0" err="1" smtClean="0">
                <a:solidFill>
                  <a:srgbClr val="002060"/>
                </a:solidFill>
                <a:latin typeface="Times New Roman" pitchFamily="18" charset="0"/>
                <a:cs typeface="Times New Roman" pitchFamily="18" charset="0"/>
              </a:rPr>
              <a:t>ẩn</a:t>
            </a:r>
            <a:r>
              <a:rPr lang="en-US" sz="5400" b="1" dirty="0" smtClean="0">
                <a:solidFill>
                  <a:srgbClr val="002060"/>
                </a:solidFill>
                <a:latin typeface="Times New Roman" pitchFamily="18" charset="0"/>
                <a:cs typeface="Times New Roman" pitchFamily="18" charset="0"/>
              </a:rPr>
              <a:t> </a:t>
            </a:r>
            <a:r>
              <a:rPr lang="en-US" sz="5400" b="1" dirty="0" err="1" smtClean="0">
                <a:solidFill>
                  <a:srgbClr val="002060"/>
                </a:solidFill>
                <a:latin typeface="Times New Roman" pitchFamily="18" charset="0"/>
                <a:cs typeface="Times New Roman" pitchFamily="18" charset="0"/>
              </a:rPr>
              <a:t>dụ</a:t>
            </a:r>
            <a:r>
              <a:rPr lang="en-US" sz="5400" b="1" dirty="0" smtClean="0">
                <a:solidFill>
                  <a:srgbClr val="002060"/>
                </a:solidFill>
                <a:latin typeface="Times New Roman" pitchFamily="18" charset="0"/>
                <a:cs typeface="Times New Roman" pitchFamily="18" charset="0"/>
              </a:rPr>
              <a:t>.</a:t>
            </a:r>
          </a:p>
          <a:p>
            <a:pPr marL="742950" indent="-742950">
              <a:buAutoNum type="alphaUcPeriod"/>
            </a:pPr>
            <a:endParaRPr lang="en-US" sz="3600" dirty="0" smtClean="0">
              <a:latin typeface="Times New Roman" pitchFamily="18" charset="0"/>
              <a:cs typeface="Times New Roman" pitchFamily="18" charset="0"/>
            </a:endParaRPr>
          </a:p>
        </p:txBody>
      </p:sp>
      <p:sp>
        <p:nvSpPr>
          <p:cNvPr id="4" name="Donut 3"/>
          <p:cNvSpPr/>
          <p:nvPr/>
        </p:nvSpPr>
        <p:spPr>
          <a:xfrm>
            <a:off x="533400" y="3276600"/>
            <a:ext cx="914400" cy="838200"/>
          </a:xfrm>
          <a:prstGeom prst="donut">
            <a:avLst>
              <a:gd name="adj" fmla="val 1363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linds(horizontal)">
                                      <p:cBhvr>
                                        <p:cTn id="10" dur="500"/>
                                        <p:tgtEl>
                                          <p:spTgt spid="2">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blinds(horizontal)">
                                      <p:cBhvr>
                                        <p:cTn id="13" dur="500"/>
                                        <p:tgtEl>
                                          <p:spTgt spid="2">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blinds(horizontal)">
                                      <p:cBhvr>
                                        <p:cTn id="16" dur="500"/>
                                        <p:tgtEl>
                                          <p:spTgt spid="2">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blinds(horizontal)">
                                      <p:cBhvr>
                                        <p:cTn id="19" dur="500"/>
                                        <p:tgtEl>
                                          <p:spTgt spid="2">
                                            <p:txEl>
                                              <p:pRg st="4" end="4"/>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blinds(horizontal)">
                                      <p:cBhvr>
                                        <p:cTn id="22" dur="500"/>
                                        <p:tgtEl>
                                          <p:spTgt spid="2">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box(in)">
                                      <p:cBhvr>
                                        <p:cTn id="2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762000"/>
            <a:ext cx="8839200" cy="6124754"/>
          </a:xfrm>
          <a:prstGeom prst="rect">
            <a:avLst/>
          </a:prstGeom>
          <a:noFill/>
        </p:spPr>
        <p:txBody>
          <a:bodyPr wrap="square" rtlCol="0">
            <a:spAutoFit/>
          </a:bodyPr>
          <a:lstStyle/>
          <a:p>
            <a:pPr algn="just"/>
            <a:r>
              <a:rPr lang="en-US" sz="3200" b="1" dirty="0" err="1" smtClean="0">
                <a:solidFill>
                  <a:srgbClr val="FF0000"/>
                </a:solidFill>
                <a:latin typeface="Times New Roman" pitchFamily="18" charset="0"/>
                <a:cs typeface="Times New Roman" pitchFamily="18" charset="0"/>
              </a:rPr>
              <a:t>Các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sự</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việc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chính</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của</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văn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bản</a:t>
            </a:r>
            <a:r>
              <a:rPr lang="en-US" sz="3200" b="1" dirty="0" smtClean="0">
                <a:solidFill>
                  <a:srgbClr val="FF0000"/>
                </a:solidFill>
                <a:latin typeface="Times New Roman" pitchFamily="18" charset="0"/>
                <a:cs typeface="Times New Roman" pitchFamily="18" charset="0"/>
              </a:rPr>
              <a:t> “ </a:t>
            </a:r>
            <a:r>
              <a:rPr lang="en-US" sz="3200" b="1" dirty="0" err="1" smtClean="0">
                <a:solidFill>
                  <a:srgbClr val="FF0000"/>
                </a:solidFill>
                <a:latin typeface="Times New Roman" pitchFamily="18" charset="0"/>
                <a:cs typeface="Times New Roman" pitchFamily="18" charset="0"/>
              </a:rPr>
              <a:t>Cô</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bé</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bán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diêm</a:t>
            </a:r>
            <a:r>
              <a:rPr lang="en-US" sz="3200" b="1" dirty="0" smtClean="0">
                <a:solidFill>
                  <a:srgbClr val="FF0000"/>
                </a:solidFill>
                <a:latin typeface="Times New Roman" pitchFamily="18" charset="0"/>
                <a:cs typeface="Times New Roman" pitchFamily="18" charset="0"/>
              </a:rPr>
              <a:t>”</a:t>
            </a:r>
          </a:p>
          <a:p>
            <a:pPr marL="457200" indent="-457200" algn="just">
              <a:buAutoNum type="arabicPeriod"/>
            </a:pPr>
            <a:r>
              <a:rPr lang="en-US" sz="3600" b="1" i="1" dirty="0" err="1" smtClean="0">
                <a:solidFill>
                  <a:srgbClr val="002060"/>
                </a:solidFill>
                <a:latin typeface="Times New Roman" pitchFamily="18" charset="0"/>
                <a:cs typeface="Times New Roman" pitchFamily="18" charset="0"/>
              </a:rPr>
              <a:t>Trong</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đêm</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giao</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thừa</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trời</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giá</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lạnh</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một</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cô</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bé</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đầu</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trần</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chân</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đất</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đang</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dò</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dẫm</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trong</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đêm</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tối</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đi</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bán</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diêm</a:t>
            </a:r>
            <a:r>
              <a:rPr lang="en-US" sz="3600" b="1" i="1" dirty="0" smtClean="0">
                <a:solidFill>
                  <a:srgbClr val="002060"/>
                </a:solidFill>
                <a:latin typeface="Times New Roman" pitchFamily="18" charset="0"/>
                <a:cs typeface="Times New Roman" pitchFamily="18" charset="0"/>
              </a:rPr>
              <a:t>.</a:t>
            </a:r>
          </a:p>
          <a:p>
            <a:pPr marL="457200" indent="-457200" algn="just">
              <a:buAutoNum type="arabicPeriod"/>
            </a:pP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Cô</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bé</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ngồi</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nép</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vào</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một</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góc</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tường</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và</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lần</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lượt</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quẹt</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những</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que</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diêm</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với</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các</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mộng</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tưởng</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hiện</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lên</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lò</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sưởi</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bàn</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ăn</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cây</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thông</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Nô</a:t>
            </a:r>
            <a:r>
              <a:rPr lang="en-US" sz="3600" b="1" i="1" dirty="0" smtClean="0">
                <a:solidFill>
                  <a:srgbClr val="002060"/>
                </a:solidFill>
                <a:latin typeface="Times New Roman" pitchFamily="18" charset="0"/>
                <a:cs typeface="Times New Roman" pitchFamily="18" charset="0"/>
              </a:rPr>
              <a:t> – en </a:t>
            </a:r>
            <a:r>
              <a:rPr lang="en-US" sz="3600" b="1" i="1" dirty="0" err="1" smtClean="0">
                <a:solidFill>
                  <a:srgbClr val="002060"/>
                </a:solidFill>
                <a:latin typeface="Times New Roman" pitchFamily="18" charset="0"/>
                <a:cs typeface="Times New Roman" pitchFamily="18" charset="0"/>
              </a:rPr>
              <a:t>và</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bà</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nội</a:t>
            </a:r>
            <a:r>
              <a:rPr lang="en-US" sz="3600" b="1" i="1" dirty="0" smtClean="0">
                <a:solidFill>
                  <a:srgbClr val="002060"/>
                </a:solidFill>
                <a:latin typeface="Times New Roman" pitchFamily="18" charset="0"/>
                <a:cs typeface="Times New Roman" pitchFamily="18" charset="0"/>
              </a:rPr>
              <a:t>.</a:t>
            </a:r>
          </a:p>
          <a:p>
            <a:pPr marL="457200" indent="-457200" algn="just">
              <a:buAutoNum type="arabicPeriod"/>
            </a:pPr>
            <a:r>
              <a:rPr lang="en-US" sz="3600" b="1" i="1" dirty="0" err="1" smtClean="0">
                <a:solidFill>
                  <a:srgbClr val="002060"/>
                </a:solidFill>
                <a:latin typeface="Times New Roman" pitchFamily="18" charset="0"/>
                <a:cs typeface="Times New Roman" pitchFamily="18" charset="0"/>
              </a:rPr>
              <a:t>Cô</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bé</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quẹt</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hết</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các</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que</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diêm</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để</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mong</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níu</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giữ</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bà</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và</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bé</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đã</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chết</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khi</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cùng</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bà</a:t>
            </a:r>
            <a:r>
              <a:rPr lang="en-US" sz="3600" b="1" i="1" dirty="0" smtClean="0">
                <a:solidFill>
                  <a:srgbClr val="002060"/>
                </a:solidFill>
                <a:latin typeface="Times New Roman" pitchFamily="18" charset="0"/>
                <a:cs typeface="Times New Roman" pitchFamily="18" charset="0"/>
              </a:rPr>
              <a:t> bay </a:t>
            </a:r>
            <a:r>
              <a:rPr lang="en-US" sz="3600" b="1" i="1" dirty="0" err="1" smtClean="0">
                <a:solidFill>
                  <a:srgbClr val="002060"/>
                </a:solidFill>
                <a:latin typeface="Times New Roman" pitchFamily="18" charset="0"/>
                <a:cs typeface="Times New Roman" pitchFamily="18" charset="0"/>
              </a:rPr>
              <a:t>lên</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với</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Thượng</a:t>
            </a:r>
            <a:r>
              <a:rPr lang="en-US" sz="3600" b="1" i="1" dirty="0" smtClean="0">
                <a:solidFill>
                  <a:srgbClr val="002060"/>
                </a:solidFill>
                <a:latin typeface="Times New Roman" pitchFamily="18" charset="0"/>
                <a:cs typeface="Times New Roman" pitchFamily="18" charset="0"/>
              </a:rPr>
              <a:t> </a:t>
            </a:r>
            <a:r>
              <a:rPr lang="en-US" sz="3600" b="1" i="1" dirty="0" err="1" smtClean="0">
                <a:solidFill>
                  <a:srgbClr val="002060"/>
                </a:solidFill>
                <a:latin typeface="Times New Roman" pitchFamily="18" charset="0"/>
                <a:cs typeface="Times New Roman" pitchFamily="18" charset="0"/>
              </a:rPr>
              <a:t>đế</a:t>
            </a:r>
            <a:r>
              <a:rPr lang="en-US" sz="3600" b="1" i="1" dirty="0" smtClean="0">
                <a:solidFill>
                  <a:srgbClr val="002060"/>
                </a:solidFill>
                <a:latin typeface="Times New Roman" pitchFamily="18" charset="0"/>
                <a:cs typeface="Times New Roman" pitchFamily="18" charset="0"/>
              </a:rPr>
              <a:t>.</a:t>
            </a:r>
            <a:endParaRPr lang="en-US" sz="3600" b="1" i="1" dirty="0">
              <a:solidFill>
                <a:srgbClr val="002060"/>
              </a:solidFill>
              <a:latin typeface="Times New Roman" pitchFamily="18" charset="0"/>
              <a:cs typeface="Times New Roman" pitchFamily="18" charset="0"/>
            </a:endParaRPr>
          </a:p>
        </p:txBody>
      </p:sp>
      <p:sp>
        <p:nvSpPr>
          <p:cNvPr id="3" name="TextBox 2"/>
          <p:cNvSpPr txBox="1"/>
          <p:nvPr/>
        </p:nvSpPr>
        <p:spPr>
          <a:xfrm>
            <a:off x="304800" y="228600"/>
            <a:ext cx="4724400" cy="523220"/>
          </a:xfrm>
          <a:prstGeom prst="rect">
            <a:avLst/>
          </a:prstGeom>
          <a:noFill/>
        </p:spPr>
        <p:txBody>
          <a:bodyPr wrap="square" rtlCol="0">
            <a:spAutoFit/>
          </a:bodyPr>
          <a:lstStyle/>
          <a:p>
            <a:r>
              <a:rPr lang="en-US" sz="2800" b="1" dirty="0" err="1" smtClean="0">
                <a:solidFill>
                  <a:schemeClr val="accent4">
                    <a:lumMod val="50000"/>
                  </a:schemeClr>
                </a:solidFill>
                <a:latin typeface="Times New Roman" pitchFamily="18" charset="0"/>
                <a:cs typeface="Times New Roman" pitchFamily="18" charset="0"/>
              </a:rPr>
              <a:t>Bài</a:t>
            </a:r>
            <a:r>
              <a:rPr lang="en-US" sz="2800" b="1" dirty="0" smtClean="0">
                <a:solidFill>
                  <a:schemeClr val="accent4">
                    <a:lumMod val="50000"/>
                  </a:schemeClr>
                </a:solidFill>
                <a:latin typeface="Times New Roman" pitchFamily="18" charset="0"/>
                <a:cs typeface="Times New Roman" pitchFamily="18" charset="0"/>
              </a:rPr>
              <a:t> 2: </a:t>
            </a:r>
            <a:r>
              <a:rPr lang="en-US" sz="2800" b="1" dirty="0" err="1" smtClean="0">
                <a:solidFill>
                  <a:schemeClr val="accent4">
                    <a:lumMod val="50000"/>
                  </a:schemeClr>
                </a:solidFill>
                <a:latin typeface="Times New Roman" pitchFamily="18" charset="0"/>
                <a:cs typeface="Times New Roman" pitchFamily="18" charset="0"/>
              </a:rPr>
              <a:t>Tóm</a:t>
            </a:r>
            <a:r>
              <a:rPr lang="en-US" sz="2800" b="1" dirty="0" smtClean="0">
                <a:solidFill>
                  <a:schemeClr val="accent4">
                    <a:lumMod val="50000"/>
                  </a:schemeClr>
                </a:solidFill>
                <a:latin typeface="Times New Roman" pitchFamily="18" charset="0"/>
                <a:cs typeface="Times New Roman" pitchFamily="18" charset="0"/>
              </a:rPr>
              <a:t> </a:t>
            </a:r>
            <a:r>
              <a:rPr lang="en-US" sz="2800" b="1" dirty="0" err="1" smtClean="0">
                <a:solidFill>
                  <a:schemeClr val="accent4">
                    <a:lumMod val="50000"/>
                  </a:schemeClr>
                </a:solidFill>
                <a:latin typeface="Times New Roman" pitchFamily="18" charset="0"/>
                <a:cs typeface="Times New Roman" pitchFamily="18" charset="0"/>
              </a:rPr>
              <a:t>tắt</a:t>
            </a:r>
            <a:r>
              <a:rPr lang="en-US" sz="2800" b="1" dirty="0" smtClean="0">
                <a:solidFill>
                  <a:schemeClr val="accent4">
                    <a:lumMod val="50000"/>
                  </a:schemeClr>
                </a:solidFill>
                <a:latin typeface="Times New Roman" pitchFamily="18" charset="0"/>
                <a:cs typeface="Times New Roman" pitchFamily="18" charset="0"/>
              </a:rPr>
              <a:t> </a:t>
            </a:r>
            <a:r>
              <a:rPr lang="en-US" sz="2800" b="1" dirty="0" err="1" smtClean="0">
                <a:solidFill>
                  <a:schemeClr val="accent4">
                    <a:lumMod val="50000"/>
                  </a:schemeClr>
                </a:solidFill>
                <a:latin typeface="Times New Roman" pitchFamily="18" charset="0"/>
                <a:cs typeface="Times New Roman" pitchFamily="18" charset="0"/>
              </a:rPr>
              <a:t>truyện</a:t>
            </a:r>
            <a:endParaRPr lang="en-US" sz="2800" b="1" dirty="0">
              <a:solidFill>
                <a:schemeClr val="accent4">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diamond(in)">
                                      <p:cBhvr>
                                        <p:cTn id="7" dur="2000"/>
                                        <p:tgtEl>
                                          <p:spTgt spid="2">
                                            <p:txEl>
                                              <p:pRg st="1" end="1"/>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diamond(in)">
                                      <p:cBhvr>
                                        <p:cTn id="10" dur="2000"/>
                                        <p:tgtEl>
                                          <p:spTgt spid="2">
                                            <p:txEl>
                                              <p:pRg st="2" end="2"/>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Effect transition="in" filter="diamond(in)">
                                      <p:cBhvr>
                                        <p:cTn id="13"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52400" y="381000"/>
            <a:ext cx="8763000" cy="6863417"/>
          </a:xfrm>
          <a:prstGeom prst="rect">
            <a:avLst/>
          </a:prstGeom>
          <a:noFill/>
        </p:spPr>
        <p:txBody>
          <a:bodyPr wrap="square" rtlCol="0">
            <a:spAutoFit/>
          </a:bodyPr>
          <a:lstStyle/>
          <a:p>
            <a:pPr algn="ctr"/>
            <a:r>
              <a:rPr lang="en-US" sz="2400" b="1" i="1" dirty="0" err="1" smtClean="0">
                <a:solidFill>
                  <a:srgbClr val="FF0000"/>
                </a:solidFill>
                <a:latin typeface="Times New Roman" pitchFamily="18" charset="0"/>
                <a:cs typeface="Times New Roman" pitchFamily="18" charset="0"/>
              </a:rPr>
              <a:t>Tóm</a:t>
            </a:r>
            <a:r>
              <a:rPr lang="en-US" sz="2400" b="1" i="1" dirty="0" smtClean="0">
                <a:solidFill>
                  <a:srgbClr val="FF0000"/>
                </a:solidFill>
                <a:latin typeface="Times New Roman" pitchFamily="18" charset="0"/>
                <a:cs typeface="Times New Roman" pitchFamily="18" charset="0"/>
              </a:rPr>
              <a:t> </a:t>
            </a:r>
            <a:r>
              <a:rPr lang="en-US" sz="2400" b="1" i="1" dirty="0" err="1" smtClean="0">
                <a:solidFill>
                  <a:srgbClr val="FF0000"/>
                </a:solidFill>
                <a:latin typeface="Times New Roman" pitchFamily="18" charset="0"/>
                <a:cs typeface="Times New Roman" pitchFamily="18" charset="0"/>
              </a:rPr>
              <a:t>tắt</a:t>
            </a:r>
            <a:r>
              <a:rPr lang="en-US" sz="2400" b="1" i="1" dirty="0" smtClean="0">
                <a:solidFill>
                  <a:srgbClr val="FF0000"/>
                </a:solidFill>
                <a:latin typeface="Times New Roman" pitchFamily="18" charset="0"/>
                <a:cs typeface="Times New Roman" pitchFamily="18" charset="0"/>
              </a:rPr>
              <a:t> </a:t>
            </a:r>
            <a:r>
              <a:rPr lang="en-US" sz="2400" b="1" i="1" dirty="0" err="1" smtClean="0">
                <a:solidFill>
                  <a:srgbClr val="FF0000"/>
                </a:solidFill>
                <a:latin typeface="Times New Roman" pitchFamily="18" charset="0"/>
                <a:cs typeface="Times New Roman" pitchFamily="18" charset="0"/>
              </a:rPr>
              <a:t>truyện</a:t>
            </a:r>
            <a:r>
              <a:rPr lang="en-US" sz="2400" b="1" i="1" dirty="0" smtClean="0">
                <a:solidFill>
                  <a:srgbClr val="FF0000"/>
                </a:solidFill>
                <a:latin typeface="Times New Roman" pitchFamily="18" charset="0"/>
                <a:cs typeface="Times New Roman" pitchFamily="18" charset="0"/>
              </a:rPr>
              <a:t> “ </a:t>
            </a:r>
            <a:r>
              <a:rPr lang="en-US" sz="2400" b="1" i="1" dirty="0" err="1" smtClean="0">
                <a:solidFill>
                  <a:srgbClr val="FF0000"/>
                </a:solidFill>
                <a:latin typeface="Times New Roman" pitchFamily="18" charset="0"/>
                <a:cs typeface="Times New Roman" pitchFamily="18" charset="0"/>
              </a:rPr>
              <a:t>Cô</a:t>
            </a:r>
            <a:r>
              <a:rPr lang="en-US" sz="2400" b="1" i="1" dirty="0" smtClean="0">
                <a:solidFill>
                  <a:srgbClr val="FF0000"/>
                </a:solidFill>
                <a:latin typeface="Times New Roman" pitchFamily="18" charset="0"/>
                <a:cs typeface="Times New Roman" pitchFamily="18" charset="0"/>
              </a:rPr>
              <a:t> </a:t>
            </a:r>
            <a:r>
              <a:rPr lang="en-US" sz="2400" b="1" i="1" dirty="0" err="1" smtClean="0">
                <a:solidFill>
                  <a:srgbClr val="FF0000"/>
                </a:solidFill>
                <a:latin typeface="Times New Roman" pitchFamily="18" charset="0"/>
                <a:cs typeface="Times New Roman" pitchFamily="18" charset="0"/>
              </a:rPr>
              <a:t>bé</a:t>
            </a:r>
            <a:r>
              <a:rPr lang="en-US" sz="2400" b="1" i="1" dirty="0" smtClean="0">
                <a:solidFill>
                  <a:srgbClr val="FF0000"/>
                </a:solidFill>
                <a:latin typeface="Times New Roman" pitchFamily="18" charset="0"/>
                <a:cs typeface="Times New Roman" pitchFamily="18" charset="0"/>
              </a:rPr>
              <a:t> </a:t>
            </a:r>
            <a:r>
              <a:rPr lang="en-US" sz="2400" b="1" i="1" dirty="0" err="1" smtClean="0">
                <a:solidFill>
                  <a:srgbClr val="FF0000"/>
                </a:solidFill>
                <a:latin typeface="Times New Roman" pitchFamily="18" charset="0"/>
                <a:cs typeface="Times New Roman" pitchFamily="18" charset="0"/>
              </a:rPr>
              <a:t>bán</a:t>
            </a:r>
            <a:r>
              <a:rPr lang="en-US" sz="2400" b="1" i="1" dirty="0" smtClean="0">
                <a:solidFill>
                  <a:srgbClr val="FF0000"/>
                </a:solidFill>
                <a:latin typeface="Times New Roman" pitchFamily="18" charset="0"/>
                <a:cs typeface="Times New Roman" pitchFamily="18" charset="0"/>
              </a:rPr>
              <a:t> </a:t>
            </a:r>
            <a:r>
              <a:rPr lang="en-US" sz="2400" b="1" i="1" dirty="0" err="1" smtClean="0">
                <a:solidFill>
                  <a:srgbClr val="FF0000"/>
                </a:solidFill>
                <a:latin typeface="Times New Roman" pitchFamily="18" charset="0"/>
                <a:cs typeface="Times New Roman" pitchFamily="18" charset="0"/>
              </a:rPr>
              <a:t>diêm</a:t>
            </a:r>
            <a:r>
              <a:rPr lang="en-US" sz="2400" b="1" i="1" dirty="0" smtClean="0">
                <a:solidFill>
                  <a:srgbClr val="FF0000"/>
                </a:solidFill>
                <a:latin typeface="Times New Roman" pitchFamily="18" charset="0"/>
                <a:cs typeface="Times New Roman" pitchFamily="18" charset="0"/>
              </a:rPr>
              <a:t>”</a:t>
            </a:r>
          </a:p>
          <a:p>
            <a:pPr algn="just"/>
            <a:r>
              <a:rPr lang="en-US" sz="2400" b="1" i="1" dirty="0" smtClean="0">
                <a:solidFill>
                  <a:srgbClr val="002060"/>
                </a:solidFill>
                <a:latin typeface="Times New Roman" pitchFamily="18" charset="0"/>
                <a:cs typeface="Times New Roman" pitchFamily="18" charset="0"/>
              </a:rPr>
              <a:t>    </a:t>
            </a:r>
            <a:r>
              <a:rPr lang="vi-VN" sz="2600" b="1" i="1" dirty="0" smtClean="0">
                <a:solidFill>
                  <a:srgbClr val="002060"/>
                </a:solidFill>
                <a:latin typeface="Times New Roman" pitchFamily="18" charset="0"/>
                <a:cs typeface="Times New Roman" pitchFamily="18" charset="0"/>
              </a:rPr>
              <a:t>Trong đêm giao thừa, trời rét mướt, có một cô bé đầu trần, chân đi đất, bụng đói đang rầu rĩ đi bán diêm trong bóng tối. Cô bé bán diêm ấy đã mồ côi mẹ và cũng đã mất đi người thương yêu em nhất là bà nội. Em không dám về nhà vì sợ bố sẽ đánh em. Vừa lạnh vừa đói, cô bé ng</a:t>
            </a:r>
            <a:r>
              <a:rPr lang="en-US" sz="2600" b="1" i="1" dirty="0" err="1" smtClean="0">
                <a:solidFill>
                  <a:srgbClr val="002060"/>
                </a:solidFill>
                <a:latin typeface="Times New Roman" pitchFamily="18" charset="0"/>
                <a:cs typeface="Times New Roman" pitchFamily="18" charset="0"/>
              </a:rPr>
              <a:t>ồi</a:t>
            </a:r>
            <a:r>
              <a:rPr lang="vi-VN" sz="2600" b="1" i="1" dirty="0" smtClean="0">
                <a:solidFill>
                  <a:srgbClr val="002060"/>
                </a:solidFill>
                <a:latin typeface="Times New Roman" pitchFamily="18" charset="0"/>
                <a:cs typeface="Times New Roman" pitchFamily="18" charset="0"/>
              </a:rPr>
              <a:t> nép vào một góc tường rồi khẽ quẹt một que diêm để sưởi ấm. Que diêm thứ nhất cho em có cảm giác ấm áp như ngồi bên lò sưởi. Em vội quẹt que diêm thứ hai, em được thấy một bàn ăn thịnh soạn hiện lên. Rồi em quẹt que diêm thứ ba và được thấy cây thông Nô-en. Quẹt que diêm thứ tư: bà nội hiền từ của em hiện lên đẹp đẽ, gần gũi và phúc hậu biết mấy. Nhưng ảo ảnh đó nhanh chóng tan đi sau sự vụt tắt của que diêm. Em vội vàng quẹt hết cả bao diêm để mong níu bà nội lại. Cô bé bán diêm đã chết trong giá rét </a:t>
            </a:r>
            <a:r>
              <a:rPr lang="en-US" sz="2600" b="1" i="1" dirty="0" smtClean="0">
                <a:solidFill>
                  <a:srgbClr val="002060"/>
                </a:solidFill>
                <a:latin typeface="Times New Roman" pitchFamily="18" charset="0"/>
                <a:cs typeface="Times New Roman" pitchFamily="18" charset="0"/>
              </a:rPr>
              <a:t> </a:t>
            </a:r>
            <a:r>
              <a:rPr lang="en-US" sz="2600" b="1" i="1" dirty="0" err="1" smtClean="0">
                <a:solidFill>
                  <a:srgbClr val="002060"/>
                </a:solidFill>
                <a:latin typeface="Times New Roman" pitchFamily="18" charset="0"/>
                <a:cs typeface="Times New Roman" pitchFamily="18" charset="0"/>
              </a:rPr>
              <a:t>khi</a:t>
            </a:r>
            <a:r>
              <a:rPr lang="en-US" sz="2600" b="1" i="1" dirty="0" smtClean="0">
                <a:solidFill>
                  <a:srgbClr val="002060"/>
                </a:solidFill>
                <a:latin typeface="Times New Roman" pitchFamily="18" charset="0"/>
                <a:cs typeface="Times New Roman" pitchFamily="18" charset="0"/>
              </a:rPr>
              <a:t> </a:t>
            </a:r>
            <a:r>
              <a:rPr lang="en-US" sz="2600" b="1" i="1" dirty="0" err="1" smtClean="0">
                <a:solidFill>
                  <a:srgbClr val="002060"/>
                </a:solidFill>
                <a:latin typeface="Times New Roman" pitchFamily="18" charset="0"/>
                <a:cs typeface="Times New Roman" pitchFamily="18" charset="0"/>
              </a:rPr>
              <a:t>mơ</a:t>
            </a:r>
            <a:r>
              <a:rPr lang="en-US" sz="2600" b="1" i="1" dirty="0" smtClean="0">
                <a:solidFill>
                  <a:srgbClr val="002060"/>
                </a:solidFill>
                <a:latin typeface="Times New Roman" pitchFamily="18" charset="0"/>
                <a:cs typeface="Times New Roman" pitchFamily="18" charset="0"/>
              </a:rPr>
              <a:t> </a:t>
            </a:r>
            <a:r>
              <a:rPr lang="en-US" sz="2600" b="1" i="1" dirty="0" err="1" smtClean="0">
                <a:solidFill>
                  <a:srgbClr val="002060"/>
                </a:solidFill>
                <a:latin typeface="Times New Roman" pitchFamily="18" charset="0"/>
                <a:cs typeface="Times New Roman" pitchFamily="18" charset="0"/>
              </a:rPr>
              <a:t>cùng</a:t>
            </a:r>
            <a:r>
              <a:rPr lang="en-US" sz="2600" b="1" i="1" dirty="0" smtClean="0">
                <a:solidFill>
                  <a:srgbClr val="002060"/>
                </a:solidFill>
                <a:latin typeface="Times New Roman" pitchFamily="18" charset="0"/>
                <a:cs typeface="Times New Roman" pitchFamily="18" charset="0"/>
              </a:rPr>
              <a:t> </a:t>
            </a:r>
            <a:r>
              <a:rPr lang="en-US" sz="2600" b="1" i="1" dirty="0" err="1" smtClean="0">
                <a:solidFill>
                  <a:srgbClr val="002060"/>
                </a:solidFill>
                <a:latin typeface="Times New Roman" pitchFamily="18" charset="0"/>
                <a:cs typeface="Times New Roman" pitchFamily="18" charset="0"/>
              </a:rPr>
              <a:t>bà</a:t>
            </a:r>
            <a:r>
              <a:rPr lang="en-US" sz="2600" b="1" i="1" dirty="0" smtClean="0">
                <a:solidFill>
                  <a:srgbClr val="002060"/>
                </a:solidFill>
                <a:latin typeface="Times New Roman" pitchFamily="18" charset="0"/>
                <a:cs typeface="Times New Roman" pitchFamily="18" charset="0"/>
              </a:rPr>
              <a:t> bay </a:t>
            </a:r>
            <a:r>
              <a:rPr lang="en-US" sz="2600" b="1" i="1" dirty="0" err="1" smtClean="0">
                <a:solidFill>
                  <a:srgbClr val="002060"/>
                </a:solidFill>
                <a:latin typeface="Times New Roman" pitchFamily="18" charset="0"/>
                <a:cs typeface="Times New Roman" pitchFamily="18" charset="0"/>
              </a:rPr>
              <a:t>lên</a:t>
            </a:r>
            <a:r>
              <a:rPr lang="en-US" sz="2600" b="1" i="1" dirty="0" smtClean="0">
                <a:solidFill>
                  <a:srgbClr val="002060"/>
                </a:solidFill>
                <a:latin typeface="Times New Roman" pitchFamily="18" charset="0"/>
                <a:cs typeface="Times New Roman" pitchFamily="18" charset="0"/>
              </a:rPr>
              <a:t> </a:t>
            </a:r>
            <a:r>
              <a:rPr lang="en-US" sz="2600" b="1" i="1" dirty="0" err="1" smtClean="0">
                <a:solidFill>
                  <a:srgbClr val="002060"/>
                </a:solidFill>
                <a:latin typeface="Times New Roman" pitchFamily="18" charset="0"/>
                <a:cs typeface="Times New Roman" pitchFamily="18" charset="0"/>
              </a:rPr>
              <a:t>cao</a:t>
            </a:r>
            <a:r>
              <a:rPr lang="en-US" sz="2600" b="1" i="1" dirty="0" smtClean="0">
                <a:solidFill>
                  <a:srgbClr val="002060"/>
                </a:solidFill>
                <a:latin typeface="Times New Roman" pitchFamily="18" charset="0"/>
                <a:cs typeface="Times New Roman" pitchFamily="18" charset="0"/>
              </a:rPr>
              <a:t> </a:t>
            </a:r>
            <a:r>
              <a:rPr lang="en-US" sz="2600" b="1" i="1" dirty="0" err="1" smtClean="0">
                <a:solidFill>
                  <a:srgbClr val="002060"/>
                </a:solidFill>
                <a:latin typeface="Times New Roman" pitchFamily="18" charset="0"/>
                <a:cs typeface="Times New Roman" pitchFamily="18" charset="0"/>
              </a:rPr>
              <a:t>mãi</a:t>
            </a:r>
            <a:r>
              <a:rPr lang="en-US" sz="2600" b="1" i="1" dirty="0" smtClean="0">
                <a:solidFill>
                  <a:srgbClr val="002060"/>
                </a:solidFill>
                <a:latin typeface="Times New Roman" pitchFamily="18" charset="0"/>
                <a:cs typeface="Times New Roman" pitchFamily="18" charset="0"/>
              </a:rPr>
              <a:t>.</a:t>
            </a:r>
          </a:p>
          <a:p>
            <a:pPr algn="just"/>
            <a:r>
              <a:rPr lang="vi-VN" sz="2600" dirty="0" smtClean="0">
                <a:latin typeface="Times New Roman" pitchFamily="18" charset="0"/>
                <a:cs typeface="Times New Roman" pitchFamily="18" charset="0"/>
              </a:rPr>
              <a:t/>
            </a:r>
            <a:br>
              <a:rPr lang="vi-VN" sz="2600" dirty="0" smtClean="0">
                <a:latin typeface="Times New Roman" pitchFamily="18" charset="0"/>
                <a:cs typeface="Times New Roman" pitchFamily="18" charset="0"/>
              </a:rPr>
            </a:br>
            <a:endParaRPr lang="en-US" sz="2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523220"/>
          </a:xfrm>
          <a:prstGeom prst="rect">
            <a:avLst/>
          </a:prstGeom>
          <a:noFill/>
        </p:spPr>
        <p:txBody>
          <a:bodyPr wrap="square" rtlCol="0">
            <a:spAutoFit/>
          </a:bodyPr>
          <a:lstStyle/>
          <a:p>
            <a:pPr algn="ctr"/>
            <a:r>
              <a:rPr lang="en-US" sz="2800" b="1" dirty="0" err="1" smtClean="0">
                <a:solidFill>
                  <a:srgbClr val="FF0000"/>
                </a:solidFill>
                <a:latin typeface="Times New Roman" pitchFamily="18" charset="0"/>
                <a:cs typeface="Times New Roman" pitchFamily="18" charset="0"/>
              </a:rPr>
              <a:t>Nhóm</a:t>
            </a:r>
            <a:r>
              <a:rPr lang="en-US" sz="2800" b="1" dirty="0" smtClean="0">
                <a:solidFill>
                  <a:srgbClr val="FF0000"/>
                </a:solidFill>
                <a:latin typeface="Times New Roman" pitchFamily="18" charset="0"/>
                <a:cs typeface="Times New Roman" pitchFamily="18" charset="0"/>
              </a:rPr>
              <a:t> 1:</a:t>
            </a:r>
            <a:r>
              <a:rPr lang="en-US" sz="2800" b="1" dirty="0" smtClean="0">
                <a:latin typeface="Times New Roman" pitchFamily="18" charset="0"/>
                <a:cs typeface="Times New Roman" pitchFamily="18" charset="0"/>
              </a:rPr>
              <a:t> </a:t>
            </a:r>
            <a:r>
              <a:rPr lang="en-US" sz="2800" b="1" dirty="0" smtClean="0">
                <a:solidFill>
                  <a:srgbClr val="002060"/>
                </a:solidFill>
                <a:latin typeface="Times New Roman" pitchFamily="18" charset="0"/>
                <a:cs typeface="Times New Roman" pitchFamily="18" charset="0"/>
              </a:rPr>
              <a:t>ĐẤT NƯỚC ĐAN MẠCH</a:t>
            </a:r>
          </a:p>
        </p:txBody>
      </p:sp>
      <p:pic>
        <p:nvPicPr>
          <p:cNvPr id="1026" name="Picture 2" descr="C:\Users\Tommy_Phan\Downloads\bản đồ đan mạch.jpg"/>
          <p:cNvPicPr>
            <a:picLocks noChangeAspect="1" noChangeArrowheads="1"/>
          </p:cNvPicPr>
          <p:nvPr/>
        </p:nvPicPr>
        <p:blipFill>
          <a:blip r:embed="rId2"/>
          <a:srcRect/>
          <a:stretch>
            <a:fillRect/>
          </a:stretch>
        </p:blipFill>
        <p:spPr bwMode="auto">
          <a:xfrm>
            <a:off x="381000" y="530607"/>
            <a:ext cx="8077200" cy="629564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diamond(in)">
                                      <p:cBhvr>
                                        <p:cTn id="7"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C:\Users\Tommy_Phan\Downloads\cô bé.jpg"/>
          <p:cNvPicPr>
            <a:picLocks noGrp="1" noChangeAspect="1" noChangeArrowheads="1"/>
          </p:cNvPicPr>
          <p:nvPr>
            <p:ph idx="1"/>
          </p:nvPr>
        </p:nvPicPr>
        <p:blipFill>
          <a:blip r:embed="rId2"/>
          <a:srcRect/>
          <a:stretch>
            <a:fillRect/>
          </a:stretch>
        </p:blipFill>
        <p:spPr bwMode="auto">
          <a:xfrm>
            <a:off x="4343400" y="137101"/>
            <a:ext cx="4495800" cy="6492299"/>
          </a:xfrm>
          <a:prstGeom prst="rect">
            <a:avLst/>
          </a:prstGeom>
          <a:noFill/>
        </p:spPr>
      </p:pic>
      <p:sp>
        <p:nvSpPr>
          <p:cNvPr id="6" name="TextBox 5"/>
          <p:cNvSpPr txBox="1"/>
          <p:nvPr/>
        </p:nvSpPr>
        <p:spPr>
          <a:xfrm>
            <a:off x="381000" y="1219200"/>
            <a:ext cx="3886200" cy="2785378"/>
          </a:xfrm>
          <a:prstGeom prst="rect">
            <a:avLst/>
          </a:prstGeom>
          <a:noFill/>
        </p:spPr>
        <p:txBody>
          <a:bodyPr wrap="square" rtlCol="0">
            <a:spAutoFit/>
          </a:bodyPr>
          <a:lstStyle/>
          <a:p>
            <a:r>
              <a:rPr lang="en-US" sz="3500" b="1" dirty="0" err="1" smtClean="0">
                <a:solidFill>
                  <a:srgbClr val="002060"/>
                </a:solidFill>
                <a:latin typeface="Times New Roman" pitchFamily="18" charset="0"/>
                <a:cs typeface="Times New Roman" pitchFamily="18" charset="0"/>
              </a:rPr>
              <a:t>Viết</a:t>
            </a:r>
            <a:r>
              <a:rPr lang="en-US" sz="3500" b="1" dirty="0" smtClean="0">
                <a:solidFill>
                  <a:srgbClr val="002060"/>
                </a:solidFill>
                <a:latin typeface="Times New Roman" pitchFamily="18" charset="0"/>
                <a:cs typeface="Times New Roman" pitchFamily="18" charset="0"/>
              </a:rPr>
              <a:t> </a:t>
            </a:r>
            <a:r>
              <a:rPr lang="en-US" sz="3500" b="1" dirty="0" err="1" smtClean="0">
                <a:solidFill>
                  <a:srgbClr val="002060"/>
                </a:solidFill>
                <a:latin typeface="Times New Roman" pitchFamily="18" charset="0"/>
                <a:cs typeface="Times New Roman" pitchFamily="18" charset="0"/>
              </a:rPr>
              <a:t>một</a:t>
            </a:r>
            <a:r>
              <a:rPr lang="en-US" sz="3500" b="1" dirty="0" smtClean="0">
                <a:solidFill>
                  <a:srgbClr val="002060"/>
                </a:solidFill>
                <a:latin typeface="Times New Roman" pitchFamily="18" charset="0"/>
                <a:cs typeface="Times New Roman" pitchFamily="18" charset="0"/>
              </a:rPr>
              <a:t> </a:t>
            </a:r>
            <a:r>
              <a:rPr lang="en-US" sz="3500" b="1" dirty="0" err="1" smtClean="0">
                <a:solidFill>
                  <a:srgbClr val="002060"/>
                </a:solidFill>
                <a:latin typeface="Times New Roman" pitchFamily="18" charset="0"/>
                <a:cs typeface="Times New Roman" pitchFamily="18" charset="0"/>
              </a:rPr>
              <a:t>đoạn</a:t>
            </a:r>
            <a:r>
              <a:rPr lang="en-US" sz="3500" b="1" dirty="0" smtClean="0">
                <a:solidFill>
                  <a:srgbClr val="002060"/>
                </a:solidFill>
                <a:latin typeface="Times New Roman" pitchFamily="18" charset="0"/>
                <a:cs typeface="Times New Roman" pitchFamily="18" charset="0"/>
              </a:rPr>
              <a:t> </a:t>
            </a:r>
            <a:r>
              <a:rPr lang="en-US" sz="3500" b="1" dirty="0" err="1" smtClean="0">
                <a:solidFill>
                  <a:srgbClr val="002060"/>
                </a:solidFill>
                <a:latin typeface="Times New Roman" pitchFamily="18" charset="0"/>
                <a:cs typeface="Times New Roman" pitchFamily="18" charset="0"/>
              </a:rPr>
              <a:t>văn</a:t>
            </a:r>
            <a:r>
              <a:rPr lang="en-US" sz="3500" b="1" dirty="0" smtClean="0">
                <a:solidFill>
                  <a:srgbClr val="002060"/>
                </a:solidFill>
                <a:latin typeface="Times New Roman" pitchFamily="18" charset="0"/>
                <a:cs typeface="Times New Roman" pitchFamily="18" charset="0"/>
              </a:rPr>
              <a:t> </a:t>
            </a:r>
            <a:r>
              <a:rPr lang="en-US" sz="3500" b="1" dirty="0" err="1" smtClean="0">
                <a:solidFill>
                  <a:srgbClr val="002060"/>
                </a:solidFill>
                <a:latin typeface="Times New Roman" pitchFamily="18" charset="0"/>
                <a:cs typeface="Times New Roman" pitchFamily="18" charset="0"/>
              </a:rPr>
              <a:t>từ</a:t>
            </a:r>
            <a:r>
              <a:rPr lang="en-US" sz="3500" b="1" dirty="0" smtClean="0">
                <a:solidFill>
                  <a:srgbClr val="002060"/>
                </a:solidFill>
                <a:latin typeface="Times New Roman" pitchFamily="18" charset="0"/>
                <a:cs typeface="Times New Roman" pitchFamily="18" charset="0"/>
              </a:rPr>
              <a:t> 8- 10 </a:t>
            </a:r>
            <a:r>
              <a:rPr lang="en-US" sz="3500" b="1" dirty="0" err="1" smtClean="0">
                <a:solidFill>
                  <a:srgbClr val="002060"/>
                </a:solidFill>
                <a:latin typeface="Times New Roman" pitchFamily="18" charset="0"/>
                <a:cs typeface="Times New Roman" pitchFamily="18" charset="0"/>
              </a:rPr>
              <a:t>câu</a:t>
            </a:r>
            <a:r>
              <a:rPr lang="en-US" sz="3500" b="1" dirty="0" smtClean="0">
                <a:solidFill>
                  <a:srgbClr val="002060"/>
                </a:solidFill>
                <a:latin typeface="Times New Roman" pitchFamily="18" charset="0"/>
                <a:cs typeface="Times New Roman" pitchFamily="18" charset="0"/>
              </a:rPr>
              <a:t>, </a:t>
            </a:r>
            <a:r>
              <a:rPr lang="en-US" sz="3500" b="1" dirty="0" err="1" smtClean="0">
                <a:solidFill>
                  <a:srgbClr val="002060"/>
                </a:solidFill>
                <a:latin typeface="Times New Roman" pitchFamily="18" charset="0"/>
                <a:cs typeface="Times New Roman" pitchFamily="18" charset="0"/>
              </a:rPr>
              <a:t>nêu</a:t>
            </a:r>
            <a:r>
              <a:rPr lang="en-US" sz="3500" b="1" dirty="0" smtClean="0">
                <a:solidFill>
                  <a:srgbClr val="002060"/>
                </a:solidFill>
                <a:latin typeface="Times New Roman" pitchFamily="18" charset="0"/>
                <a:cs typeface="Times New Roman" pitchFamily="18" charset="0"/>
              </a:rPr>
              <a:t> </a:t>
            </a:r>
            <a:r>
              <a:rPr lang="en-US" sz="3500" b="1" dirty="0" err="1" smtClean="0">
                <a:solidFill>
                  <a:srgbClr val="002060"/>
                </a:solidFill>
                <a:latin typeface="Times New Roman" pitchFamily="18" charset="0"/>
                <a:cs typeface="Times New Roman" pitchFamily="18" charset="0"/>
              </a:rPr>
              <a:t>cảm</a:t>
            </a:r>
            <a:r>
              <a:rPr lang="en-US" sz="3500" b="1" dirty="0" smtClean="0">
                <a:solidFill>
                  <a:srgbClr val="002060"/>
                </a:solidFill>
                <a:latin typeface="Times New Roman" pitchFamily="18" charset="0"/>
                <a:cs typeface="Times New Roman" pitchFamily="18" charset="0"/>
              </a:rPr>
              <a:t> </a:t>
            </a:r>
            <a:r>
              <a:rPr lang="en-US" sz="3500" b="1" dirty="0" err="1" smtClean="0">
                <a:solidFill>
                  <a:srgbClr val="002060"/>
                </a:solidFill>
                <a:latin typeface="Times New Roman" pitchFamily="18" charset="0"/>
                <a:cs typeface="Times New Roman" pitchFamily="18" charset="0"/>
              </a:rPr>
              <a:t>nhận</a:t>
            </a:r>
            <a:r>
              <a:rPr lang="en-US" sz="3500" b="1" dirty="0" smtClean="0">
                <a:solidFill>
                  <a:srgbClr val="002060"/>
                </a:solidFill>
                <a:latin typeface="Times New Roman" pitchFamily="18" charset="0"/>
                <a:cs typeface="Times New Roman" pitchFamily="18" charset="0"/>
              </a:rPr>
              <a:t> </a:t>
            </a:r>
            <a:r>
              <a:rPr lang="en-US" sz="3500" b="1" dirty="0" err="1" smtClean="0">
                <a:solidFill>
                  <a:srgbClr val="002060"/>
                </a:solidFill>
                <a:latin typeface="Times New Roman" pitchFamily="18" charset="0"/>
                <a:cs typeface="Times New Roman" pitchFamily="18" charset="0"/>
              </a:rPr>
              <a:t>về</a:t>
            </a:r>
            <a:r>
              <a:rPr lang="en-US" sz="3500" b="1" dirty="0" smtClean="0">
                <a:solidFill>
                  <a:srgbClr val="002060"/>
                </a:solidFill>
                <a:latin typeface="Times New Roman" pitchFamily="18" charset="0"/>
                <a:cs typeface="Times New Roman" pitchFamily="18" charset="0"/>
              </a:rPr>
              <a:t> </a:t>
            </a:r>
            <a:r>
              <a:rPr lang="en-US" sz="3500" b="1" dirty="0" err="1" smtClean="0">
                <a:solidFill>
                  <a:srgbClr val="002060"/>
                </a:solidFill>
                <a:latin typeface="Times New Roman" pitchFamily="18" charset="0"/>
                <a:cs typeface="Times New Roman" pitchFamily="18" charset="0"/>
              </a:rPr>
              <a:t>bức</a:t>
            </a:r>
            <a:r>
              <a:rPr lang="en-US" sz="3500" b="1" dirty="0" smtClean="0">
                <a:solidFill>
                  <a:srgbClr val="002060"/>
                </a:solidFill>
                <a:latin typeface="Times New Roman" pitchFamily="18" charset="0"/>
                <a:cs typeface="Times New Roman" pitchFamily="18" charset="0"/>
              </a:rPr>
              <a:t> </a:t>
            </a:r>
            <a:r>
              <a:rPr lang="en-US" sz="3500" b="1" dirty="0" err="1" smtClean="0">
                <a:solidFill>
                  <a:srgbClr val="002060"/>
                </a:solidFill>
                <a:latin typeface="Times New Roman" pitchFamily="18" charset="0"/>
                <a:cs typeface="Times New Roman" pitchFamily="18" charset="0"/>
              </a:rPr>
              <a:t>tranh</a:t>
            </a:r>
            <a:r>
              <a:rPr lang="en-US" sz="3500" b="1" dirty="0" smtClean="0">
                <a:solidFill>
                  <a:srgbClr val="002060"/>
                </a:solidFill>
                <a:latin typeface="Times New Roman" pitchFamily="18" charset="0"/>
                <a:cs typeface="Times New Roman" pitchFamily="18" charset="0"/>
              </a:rPr>
              <a:t> </a:t>
            </a:r>
            <a:r>
              <a:rPr lang="en-US" sz="3500" b="1" dirty="0" err="1" smtClean="0">
                <a:solidFill>
                  <a:srgbClr val="002060"/>
                </a:solidFill>
                <a:latin typeface="Times New Roman" pitchFamily="18" charset="0"/>
                <a:cs typeface="Times New Roman" pitchFamily="18" charset="0"/>
              </a:rPr>
              <a:t>em</a:t>
            </a:r>
            <a:r>
              <a:rPr lang="en-US" sz="3500" b="1" dirty="0" smtClean="0">
                <a:solidFill>
                  <a:srgbClr val="002060"/>
                </a:solidFill>
                <a:latin typeface="Times New Roman" pitchFamily="18" charset="0"/>
                <a:cs typeface="Times New Roman" pitchFamily="18" charset="0"/>
              </a:rPr>
              <a:t> </a:t>
            </a:r>
            <a:r>
              <a:rPr lang="en-US" sz="3500" b="1" dirty="0" err="1" smtClean="0">
                <a:solidFill>
                  <a:srgbClr val="002060"/>
                </a:solidFill>
                <a:latin typeface="Times New Roman" pitchFamily="18" charset="0"/>
                <a:cs typeface="Times New Roman" pitchFamily="18" charset="0"/>
              </a:rPr>
              <a:t>bé</a:t>
            </a:r>
            <a:r>
              <a:rPr lang="en-US" sz="3500" b="1" dirty="0" smtClean="0">
                <a:solidFill>
                  <a:srgbClr val="002060"/>
                </a:solidFill>
                <a:latin typeface="Times New Roman" pitchFamily="18" charset="0"/>
                <a:cs typeface="Times New Roman" pitchFamily="18" charset="0"/>
              </a:rPr>
              <a:t> </a:t>
            </a:r>
            <a:r>
              <a:rPr lang="en-US" sz="3500" b="1" dirty="0" err="1" smtClean="0">
                <a:solidFill>
                  <a:srgbClr val="002060"/>
                </a:solidFill>
                <a:latin typeface="Times New Roman" pitchFamily="18" charset="0"/>
                <a:cs typeface="Times New Roman" pitchFamily="18" charset="0"/>
              </a:rPr>
              <a:t>bán</a:t>
            </a:r>
            <a:r>
              <a:rPr lang="en-US" sz="3500" b="1" dirty="0" smtClean="0">
                <a:solidFill>
                  <a:srgbClr val="002060"/>
                </a:solidFill>
                <a:latin typeface="Times New Roman" pitchFamily="18" charset="0"/>
                <a:cs typeface="Times New Roman" pitchFamily="18" charset="0"/>
              </a:rPr>
              <a:t> </a:t>
            </a:r>
            <a:r>
              <a:rPr lang="en-US" sz="3500" b="1" dirty="0" err="1" smtClean="0">
                <a:solidFill>
                  <a:srgbClr val="002060"/>
                </a:solidFill>
                <a:latin typeface="Times New Roman" pitchFamily="18" charset="0"/>
                <a:cs typeface="Times New Roman" pitchFamily="18" charset="0"/>
              </a:rPr>
              <a:t>diêm</a:t>
            </a:r>
            <a:endParaRPr lang="en-US" sz="3500" b="1" dirty="0">
              <a:solidFill>
                <a:srgbClr val="002060"/>
              </a:solidFill>
              <a:latin typeface="Times New Roman" pitchFamily="18" charset="0"/>
              <a:cs typeface="Times New Roman" pitchFamily="18" charset="0"/>
            </a:endParaRPr>
          </a:p>
        </p:txBody>
      </p:sp>
      <p:sp>
        <p:nvSpPr>
          <p:cNvPr id="7" name="TextBox 6"/>
          <p:cNvSpPr txBox="1"/>
          <p:nvPr/>
        </p:nvSpPr>
        <p:spPr>
          <a:xfrm>
            <a:off x="457200" y="228600"/>
            <a:ext cx="4724400" cy="523220"/>
          </a:xfrm>
          <a:prstGeom prst="rect">
            <a:avLst/>
          </a:prstGeom>
          <a:noFill/>
        </p:spPr>
        <p:txBody>
          <a:bodyPr wrap="square" rtlCol="0">
            <a:spAutoFit/>
          </a:bodyPr>
          <a:lstStyle/>
          <a:p>
            <a:r>
              <a:rPr lang="en-US" sz="2800" b="1" dirty="0" err="1" smtClean="0">
                <a:solidFill>
                  <a:schemeClr val="accent4">
                    <a:lumMod val="50000"/>
                  </a:schemeClr>
                </a:solidFill>
                <a:latin typeface="Times New Roman" pitchFamily="18" charset="0"/>
                <a:cs typeface="Times New Roman" pitchFamily="18" charset="0"/>
              </a:rPr>
              <a:t>Bài</a:t>
            </a:r>
            <a:r>
              <a:rPr lang="en-US" sz="2800" b="1" dirty="0" smtClean="0">
                <a:solidFill>
                  <a:schemeClr val="accent4">
                    <a:lumMod val="50000"/>
                  </a:schemeClr>
                </a:solidFill>
                <a:latin typeface="Times New Roman" pitchFamily="18" charset="0"/>
                <a:cs typeface="Times New Roman" pitchFamily="18" charset="0"/>
              </a:rPr>
              <a:t> 3: </a:t>
            </a:r>
            <a:r>
              <a:rPr lang="en-US" sz="2800" b="1" dirty="0" err="1" smtClean="0">
                <a:solidFill>
                  <a:schemeClr val="accent4">
                    <a:lumMod val="50000"/>
                  </a:schemeClr>
                </a:solidFill>
                <a:latin typeface="Times New Roman" pitchFamily="18" charset="0"/>
                <a:cs typeface="Times New Roman" pitchFamily="18" charset="0"/>
              </a:rPr>
              <a:t>Viết</a:t>
            </a:r>
            <a:r>
              <a:rPr lang="en-US" sz="2800" b="1" dirty="0" smtClean="0">
                <a:solidFill>
                  <a:schemeClr val="accent4">
                    <a:lumMod val="50000"/>
                  </a:schemeClr>
                </a:solidFill>
                <a:latin typeface="Times New Roman" pitchFamily="18" charset="0"/>
                <a:cs typeface="Times New Roman" pitchFamily="18" charset="0"/>
              </a:rPr>
              <a:t> </a:t>
            </a:r>
            <a:r>
              <a:rPr lang="en-US" sz="2800" b="1" dirty="0" err="1" smtClean="0">
                <a:solidFill>
                  <a:schemeClr val="accent4">
                    <a:lumMod val="50000"/>
                  </a:schemeClr>
                </a:solidFill>
                <a:latin typeface="Times New Roman" pitchFamily="18" charset="0"/>
                <a:cs typeface="Times New Roman" pitchFamily="18" charset="0"/>
              </a:rPr>
              <a:t>đoạn</a:t>
            </a:r>
            <a:r>
              <a:rPr lang="en-US" sz="2800" b="1" dirty="0" smtClean="0">
                <a:solidFill>
                  <a:schemeClr val="accent4">
                    <a:lumMod val="50000"/>
                  </a:schemeClr>
                </a:solidFill>
                <a:latin typeface="Times New Roman" pitchFamily="18" charset="0"/>
                <a:cs typeface="Times New Roman" pitchFamily="18" charset="0"/>
              </a:rPr>
              <a:t> </a:t>
            </a:r>
            <a:r>
              <a:rPr lang="en-US" sz="2800" b="1" dirty="0" err="1" smtClean="0">
                <a:solidFill>
                  <a:schemeClr val="accent4">
                    <a:lumMod val="50000"/>
                  </a:schemeClr>
                </a:solidFill>
                <a:latin typeface="Times New Roman" pitchFamily="18" charset="0"/>
                <a:cs typeface="Times New Roman" pitchFamily="18" charset="0"/>
              </a:rPr>
              <a:t>văn</a:t>
            </a:r>
            <a:endParaRPr lang="en-US" sz="2800" b="1" dirty="0">
              <a:solidFill>
                <a:schemeClr val="accent4">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Phim Hoat Hinh 3D Viet Nam-Cô Bé Bán Diêm (Full).mp4">
            <a:hlinkClick r:id="" action="ppaction://media"/>
          </p:cNvPr>
          <p:cNvPicPr>
            <a:picLocks noGrp="1" noRot="1" noChangeAspect="1"/>
          </p:cNvPicPr>
          <p:nvPr>
            <p:ph idx="1"/>
            <a:videoFile r:link="rId1"/>
          </p:nvPr>
        </p:nvPicPr>
        <p:blipFill>
          <a:blip r:embed="rId3"/>
          <a:stretch>
            <a:fillRect/>
          </a:stretch>
        </p:blipFill>
        <p:spPr>
          <a:xfrm>
            <a:off x="304800" y="228600"/>
            <a:ext cx="8458200" cy="5943600"/>
          </a:xfrm>
          <a:prstGeom prst="rect">
            <a:avLst/>
          </a:prstGeom>
        </p:spPr>
      </p:pic>
      <p:sp>
        <p:nvSpPr>
          <p:cNvPr id="5" name="TextBox 4"/>
          <p:cNvSpPr txBox="1"/>
          <p:nvPr/>
        </p:nvSpPr>
        <p:spPr>
          <a:xfrm>
            <a:off x="1066800" y="6248400"/>
            <a:ext cx="6629400" cy="646331"/>
          </a:xfrm>
          <a:prstGeom prst="rect">
            <a:avLst/>
          </a:prstGeom>
          <a:noFill/>
        </p:spPr>
        <p:txBody>
          <a:bodyPr wrap="square" rtlCol="0">
            <a:spAutoFit/>
          </a:bodyPr>
          <a:lstStyle/>
          <a:p>
            <a:pPr algn="ctr"/>
            <a:r>
              <a:rPr lang="en-US" sz="3600" b="1" dirty="0" err="1" smtClean="0">
                <a:solidFill>
                  <a:srgbClr val="FF0000"/>
                </a:solidFill>
                <a:latin typeface="Times New Roman" pitchFamily="18" charset="0"/>
                <a:cs typeface="Times New Roman" pitchFamily="18" charset="0"/>
              </a:rPr>
              <a:t>Bộ</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phim</a:t>
            </a:r>
            <a:r>
              <a:rPr lang="en-US" sz="3600" b="1" dirty="0" smtClean="0">
                <a:solidFill>
                  <a:srgbClr val="FF0000"/>
                </a:solidFill>
                <a:latin typeface="Times New Roman" pitchFamily="18" charset="0"/>
                <a:cs typeface="Times New Roman" pitchFamily="18" charset="0"/>
              </a:rPr>
              <a:t> “ </a:t>
            </a:r>
            <a:r>
              <a:rPr lang="en-US" sz="3600" b="1" dirty="0" err="1" smtClean="0">
                <a:solidFill>
                  <a:srgbClr val="FF0000"/>
                </a:solidFill>
                <a:latin typeface="Times New Roman" pitchFamily="18" charset="0"/>
                <a:cs typeface="Times New Roman" pitchFamily="18" charset="0"/>
              </a:rPr>
              <a:t>Cô</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bé</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bán</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diêm</a:t>
            </a:r>
            <a:r>
              <a:rPr lang="en-US" sz="3600" b="1" dirty="0" smtClean="0">
                <a:solidFill>
                  <a:srgbClr val="FF0000"/>
                </a:solidFill>
                <a:latin typeface="Times New Roman" pitchFamily="18" charset="0"/>
                <a:cs typeface="Times New Roman" pitchFamily="18" charset="0"/>
              </a:rPr>
              <a:t>”</a:t>
            </a:r>
            <a:endParaRPr lang="en-US" sz="36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endParaRPr lang="en-US" smtClean="0"/>
          </a:p>
        </p:txBody>
      </p:sp>
      <p:sp>
        <p:nvSpPr>
          <p:cNvPr id="22531" name="Rectangle 3"/>
          <p:cNvSpPr>
            <a:spLocks noGrp="1" noChangeArrowheads="1"/>
          </p:cNvSpPr>
          <p:nvPr>
            <p:ph type="body" idx="1"/>
          </p:nvPr>
        </p:nvSpPr>
        <p:spPr/>
        <p:txBody>
          <a:bodyPr/>
          <a:lstStyle/>
          <a:p>
            <a:pPr eaLnBrk="1" hangingPunct="1"/>
            <a:endParaRPr lang="en-US" smtClean="0"/>
          </a:p>
        </p:txBody>
      </p:sp>
      <p:pic>
        <p:nvPicPr>
          <p:cNvPr id="22532" name="Picture 4" descr="vien khugn vang"/>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4581" name="Text Box 5"/>
          <p:cNvSpPr txBox="1">
            <a:spLocks noChangeArrowheads="1"/>
          </p:cNvSpPr>
          <p:nvPr/>
        </p:nvSpPr>
        <p:spPr bwMode="auto">
          <a:xfrm>
            <a:off x="5029200" y="914400"/>
            <a:ext cx="3124200" cy="762000"/>
          </a:xfrm>
          <a:prstGeom prst="rect">
            <a:avLst/>
          </a:prstGeom>
          <a:noFill/>
          <a:ln w="9525">
            <a:noFill/>
            <a:miter lim="800000"/>
            <a:headEnd/>
            <a:tailEnd/>
          </a:ln>
        </p:spPr>
        <p:txBody>
          <a:bodyPr>
            <a:spAutoFit/>
          </a:bodyPr>
          <a:lstStyle/>
          <a:p>
            <a:endParaRPr lang="en-US" i="1">
              <a:solidFill>
                <a:schemeClr val="hlink"/>
              </a:solidFill>
            </a:endParaRPr>
          </a:p>
        </p:txBody>
      </p:sp>
      <p:sp>
        <p:nvSpPr>
          <p:cNvPr id="6" name="TextBox 5"/>
          <p:cNvSpPr txBox="1"/>
          <p:nvPr/>
        </p:nvSpPr>
        <p:spPr>
          <a:xfrm>
            <a:off x="5105400" y="990600"/>
            <a:ext cx="3429000" cy="2308324"/>
          </a:xfrm>
          <a:prstGeom prst="rect">
            <a:avLst/>
          </a:prstGeom>
          <a:noFill/>
        </p:spPr>
        <p:txBody>
          <a:bodyPr wrap="square" rtlCol="0">
            <a:spAutoFit/>
          </a:bodyPr>
          <a:lstStyle/>
          <a:p>
            <a:r>
              <a:rPr lang="en-US" sz="3600" b="1" dirty="0" err="1" smtClean="0">
                <a:latin typeface="Times New Roman" pitchFamily="18" charset="0"/>
                <a:cs typeface="Times New Roman" pitchFamily="18" charset="0"/>
              </a:rPr>
              <a:t>Dặn</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dò</a:t>
            </a:r>
            <a:endParaRPr lang="en-US" sz="3600" b="1"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Ôn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lại</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kiến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thức</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Chuẩn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bị</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cho</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tiết</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học</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thứ</a:t>
            </a:r>
            <a:r>
              <a:rPr lang="en-US" sz="3600" dirty="0" smtClean="0">
                <a:latin typeface="Times New Roman" pitchFamily="18" charset="0"/>
                <a:cs typeface="Times New Roman" pitchFamily="18" charset="0"/>
              </a:rPr>
              <a:t> 2</a:t>
            </a:r>
            <a:endParaRPr lang="en-US" sz="36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nodePh="1">
                                  <p:stCondLst>
                                    <p:cond delay="0"/>
                                  </p:stCondLst>
                                  <p:endCondLst>
                                    <p:cond evt="begin" delay="0">
                                      <p:tn val="5"/>
                                    </p:cond>
                                  </p:endCondLst>
                                  <p:childTnLst>
                                    <p:set>
                                      <p:cBhvr>
                                        <p:cTn id="6" dur="1" fill="hold">
                                          <p:stCondLst>
                                            <p:cond delay="0"/>
                                          </p:stCondLst>
                                        </p:cTn>
                                        <p:tgtEl>
                                          <p:spTgt spid="24581">
                                            <p:txEl>
                                              <p:pRg st="0" end="0"/>
                                            </p:txEl>
                                          </p:spTgt>
                                        </p:tgtEl>
                                        <p:attrNameLst>
                                          <p:attrName>style.visibility</p:attrName>
                                        </p:attrNameLst>
                                      </p:cBhvr>
                                      <p:to>
                                        <p:strVal val="visible"/>
                                      </p:to>
                                    </p:set>
                                    <p:animEffect transition="in" filter="diamond(in)">
                                      <p:cBhvr>
                                        <p:cTn id="7" dur="2000"/>
                                        <p:tgtEl>
                                          <p:spTgt spid="2458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Tommy_Phan\Downloads\28638-nang-tien-ca.jpg"/>
          <p:cNvPicPr>
            <a:picLocks noChangeAspect="1" noChangeArrowheads="1"/>
          </p:cNvPicPr>
          <p:nvPr/>
        </p:nvPicPr>
        <p:blipFill>
          <a:blip r:embed="rId2"/>
          <a:srcRect/>
          <a:stretch>
            <a:fillRect/>
          </a:stretch>
        </p:blipFill>
        <p:spPr bwMode="auto">
          <a:xfrm>
            <a:off x="381000" y="228600"/>
            <a:ext cx="8458200" cy="5105400"/>
          </a:xfrm>
          <a:prstGeom prst="rect">
            <a:avLst/>
          </a:prstGeom>
          <a:noFill/>
        </p:spPr>
      </p:pic>
      <p:sp>
        <p:nvSpPr>
          <p:cNvPr id="3" name="TextBox 2"/>
          <p:cNvSpPr txBox="1"/>
          <p:nvPr/>
        </p:nvSpPr>
        <p:spPr>
          <a:xfrm>
            <a:off x="0" y="5562600"/>
            <a:ext cx="9372600" cy="584775"/>
          </a:xfrm>
          <a:prstGeom prst="rect">
            <a:avLst/>
          </a:prstGeom>
          <a:noFill/>
        </p:spPr>
        <p:txBody>
          <a:bodyPr wrap="square" rtlCol="0">
            <a:spAutoFit/>
          </a:bodyPr>
          <a:lstStyle/>
          <a:p>
            <a:r>
              <a:rPr lang="en-US" sz="3200" b="1" dirty="0" err="1" smtClean="0">
                <a:latin typeface="Times New Roman" pitchFamily="18" charset="0"/>
                <a:cs typeface="Times New Roman" pitchFamily="18" charset="0"/>
              </a:rPr>
              <a:t>Tượng</a:t>
            </a:r>
            <a:r>
              <a:rPr lang="en-US" sz="3200" b="1" dirty="0" smtClean="0">
                <a:latin typeface="Times New Roman" pitchFamily="18" charset="0"/>
                <a:cs typeface="Times New Roman" pitchFamily="18" charset="0"/>
              </a:rPr>
              <a:t> “ </a:t>
            </a:r>
            <a:r>
              <a:rPr lang="en-US" sz="3200" b="1" dirty="0" err="1" smtClean="0">
                <a:latin typeface="Times New Roman" pitchFamily="18" charset="0"/>
                <a:cs typeface="Times New Roman" pitchFamily="18" charset="0"/>
              </a:rPr>
              <a:t>Nàng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tiên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cá</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nằm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bên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bến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tàu</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Langelinie</a:t>
            </a:r>
            <a:endParaRPr lang="en-US" sz="32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checkerboard(across)">
                                      <p:cBhvr>
                                        <p:cTn id="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nguoi-dan-mach.jpg"/>
          <p:cNvPicPr/>
          <p:nvPr/>
        </p:nvPicPr>
        <p:blipFill>
          <a:blip r:embed="rId2"/>
          <a:stretch>
            <a:fillRect/>
          </a:stretch>
        </p:blipFill>
        <p:spPr>
          <a:xfrm>
            <a:off x="228600" y="152400"/>
            <a:ext cx="8610600" cy="5791200"/>
          </a:xfrm>
          <a:prstGeom prst="rect">
            <a:avLst/>
          </a:prstGeom>
        </p:spPr>
      </p:pic>
      <p:sp>
        <p:nvSpPr>
          <p:cNvPr id="3" name="TextBox 2"/>
          <p:cNvSpPr txBox="1"/>
          <p:nvPr/>
        </p:nvSpPr>
        <p:spPr>
          <a:xfrm>
            <a:off x="1219200" y="6172200"/>
            <a:ext cx="6096000" cy="584775"/>
          </a:xfrm>
          <a:prstGeom prst="rect">
            <a:avLst/>
          </a:prstGeom>
          <a:noFill/>
        </p:spPr>
        <p:txBody>
          <a:bodyPr wrap="square" rtlCol="0">
            <a:spAutoFit/>
          </a:bodyPr>
          <a:lstStyle/>
          <a:p>
            <a:pPr algn="ctr"/>
            <a:r>
              <a:rPr lang="en-US" sz="3200" b="1" dirty="0" smtClean="0">
                <a:latin typeface="Times New Roman" pitchFamily="18" charset="0"/>
                <a:cs typeface="Times New Roman" pitchFamily="18" charset="0"/>
              </a:rPr>
              <a:t>Con </a:t>
            </a:r>
            <a:r>
              <a:rPr lang="en-US" sz="3200" b="1" dirty="0" err="1" smtClean="0">
                <a:latin typeface="Times New Roman" pitchFamily="18" charset="0"/>
                <a:cs typeface="Times New Roman" pitchFamily="18" charset="0"/>
              </a:rPr>
              <a:t>người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Đan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Mạch</a:t>
            </a:r>
            <a:endParaRPr lang="en-US" sz="32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Tommy_Phan\Downloads\an dec xen.jpg"/>
          <p:cNvPicPr>
            <a:picLocks noChangeAspect="1" noChangeArrowheads="1"/>
          </p:cNvPicPr>
          <p:nvPr/>
        </p:nvPicPr>
        <p:blipFill>
          <a:blip r:embed="rId2"/>
          <a:srcRect/>
          <a:stretch>
            <a:fillRect/>
          </a:stretch>
        </p:blipFill>
        <p:spPr bwMode="auto">
          <a:xfrm>
            <a:off x="0" y="685800"/>
            <a:ext cx="4495800" cy="6172200"/>
          </a:xfrm>
          <a:prstGeom prst="rect">
            <a:avLst/>
          </a:prstGeom>
          <a:noFill/>
        </p:spPr>
      </p:pic>
      <p:sp>
        <p:nvSpPr>
          <p:cNvPr id="3" name="TextBox 2"/>
          <p:cNvSpPr txBox="1"/>
          <p:nvPr/>
        </p:nvSpPr>
        <p:spPr>
          <a:xfrm>
            <a:off x="4495800" y="1524000"/>
            <a:ext cx="4648200" cy="6217087"/>
          </a:xfrm>
          <a:prstGeom prst="rect">
            <a:avLst/>
          </a:prstGeom>
          <a:noFill/>
        </p:spPr>
        <p:txBody>
          <a:bodyPr wrap="square" rtlCol="0">
            <a:spAutoFit/>
          </a:bodyPr>
          <a:lstStyle/>
          <a:p>
            <a:pPr algn="ctr"/>
            <a:r>
              <a:rPr lang="en-US" sz="3600" b="1" dirty="0" smtClean="0">
                <a:latin typeface="Times New Roman" pitchFamily="18" charset="0"/>
                <a:cs typeface="Times New Roman" pitchFamily="18" charset="0"/>
              </a:rPr>
              <a:t>Hans Christian Andersen</a:t>
            </a:r>
            <a:r>
              <a:rPr lang="en-US" sz="3600" dirty="0" smtClean="0">
                <a:latin typeface="Times New Roman" pitchFamily="18" charset="0"/>
                <a:cs typeface="Times New Roman" pitchFamily="18" charset="0"/>
              </a:rPr>
              <a:t> </a:t>
            </a:r>
          </a:p>
          <a:p>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(2/4/1805 – 4/8/1875)</a:t>
            </a:r>
          </a:p>
          <a:p>
            <a:endParaRPr lang="en-US" sz="2800" dirty="0" smtClean="0">
              <a:solidFill>
                <a:srgbClr val="002060"/>
              </a:solidFill>
              <a:latin typeface="Times New Roman" pitchFamily="18" charset="0"/>
              <a:cs typeface="Times New Roman" pitchFamily="18" charset="0"/>
            </a:endParaRPr>
          </a:p>
          <a:p>
            <a:r>
              <a:rPr lang="en-US" sz="2800" dirty="0" err="1" smtClean="0">
                <a:solidFill>
                  <a:srgbClr val="002060"/>
                </a:solidFill>
                <a:latin typeface="Times New Roman" pitchFamily="18" charset="0"/>
                <a:cs typeface="Times New Roman" pitchFamily="18" charset="0"/>
              </a:rPr>
              <a:t>Sinh</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tại</a:t>
            </a:r>
            <a:r>
              <a:rPr lang="en-US" sz="2800" dirty="0" smtClean="0">
                <a:solidFill>
                  <a:srgbClr val="002060"/>
                </a:solidFill>
                <a:latin typeface="Times New Roman" pitchFamily="18" charset="0"/>
                <a:cs typeface="Times New Roman" pitchFamily="18" charset="0"/>
              </a:rPr>
              <a:t> Odense – </a:t>
            </a:r>
            <a:r>
              <a:rPr lang="en-US" sz="2800" dirty="0" err="1" smtClean="0">
                <a:solidFill>
                  <a:srgbClr val="002060"/>
                </a:solidFill>
                <a:latin typeface="Times New Roman" pitchFamily="18" charset="0"/>
                <a:cs typeface="Times New Roman" pitchFamily="18" charset="0"/>
              </a:rPr>
              <a:t>Đan</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Mạch</a:t>
            </a:r>
            <a:endParaRPr lang="en-US" sz="2800" dirty="0" smtClean="0">
              <a:solidFill>
                <a:srgbClr val="002060"/>
              </a:solidFill>
              <a:latin typeface="Times New Roman" pitchFamily="18" charset="0"/>
              <a:cs typeface="Times New Roman" pitchFamily="18" charset="0"/>
            </a:endParaRP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
        <p:nvSpPr>
          <p:cNvPr id="4" name="Rectangle 3"/>
          <p:cNvSpPr/>
          <p:nvPr/>
        </p:nvSpPr>
        <p:spPr>
          <a:xfrm>
            <a:off x="304800" y="0"/>
            <a:ext cx="8610600" cy="461665"/>
          </a:xfrm>
          <a:prstGeom prst="rect">
            <a:avLst/>
          </a:prstGeom>
        </p:spPr>
        <p:txBody>
          <a:bodyPr wrap="square">
            <a:spAutoFit/>
          </a:bodyPr>
          <a:lstStyle/>
          <a:p>
            <a:pPr algn="ctr"/>
            <a:r>
              <a:rPr lang="en-US" sz="2400" b="1" dirty="0" err="1" smtClean="0">
                <a:solidFill>
                  <a:srgbClr val="FF0000"/>
                </a:solidFill>
                <a:latin typeface="Times New Roman" pitchFamily="18" charset="0"/>
                <a:cs typeface="Times New Roman" pitchFamily="18" charset="0"/>
              </a:rPr>
              <a:t>Nhóm</a:t>
            </a:r>
            <a:r>
              <a:rPr lang="en-US" sz="2400" b="1" dirty="0" smtClean="0">
                <a:solidFill>
                  <a:srgbClr val="FF0000"/>
                </a:solidFill>
                <a:latin typeface="Times New Roman" pitchFamily="18" charset="0"/>
                <a:cs typeface="Times New Roman" pitchFamily="18" charset="0"/>
              </a:rPr>
              <a:t> 2: </a:t>
            </a:r>
            <a:r>
              <a:rPr lang="en-US" sz="2400" b="1" dirty="0" smtClean="0">
                <a:solidFill>
                  <a:srgbClr val="002060"/>
                </a:solidFill>
                <a:latin typeface="Times New Roman" pitchFamily="18" charset="0"/>
                <a:cs typeface="Times New Roman" pitchFamily="18" charset="0"/>
              </a:rPr>
              <a:t>CUỘC ĐỜI – SỰ NGHIỆP CỦA  AN – DEC - XEN</a:t>
            </a:r>
            <a:endParaRPr lang="en-US" sz="2400" b="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diamond(in)">
                                      <p:cBhvr>
                                        <p:cTn id="7" dur="2000"/>
                                        <p:tgtEl>
                                          <p:spTgt spid="3074"/>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diamond(in)">
                                      <p:cBhvr>
                                        <p:cTn id="10"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0" y="0"/>
            <a:ext cx="3276600" cy="707886"/>
          </a:xfrm>
          <a:prstGeom prst="rect">
            <a:avLst/>
          </a:prstGeom>
          <a:noFill/>
        </p:spPr>
        <p:txBody>
          <a:bodyPr wrap="square" rtlCol="0">
            <a:spAutoFit/>
          </a:bodyPr>
          <a:lstStyle/>
          <a:p>
            <a:r>
              <a:rPr lang="en-US" sz="4000" b="1" dirty="0" err="1" smtClean="0">
                <a:solidFill>
                  <a:srgbClr val="002060"/>
                </a:solidFill>
                <a:latin typeface="Times New Roman" pitchFamily="18" charset="0"/>
                <a:cs typeface="Times New Roman" pitchFamily="18" charset="0"/>
              </a:rPr>
              <a:t>Các</a:t>
            </a:r>
            <a:r>
              <a:rPr lang="en-US" sz="4000" b="1" dirty="0" smtClean="0">
                <a:solidFill>
                  <a:srgbClr val="002060"/>
                </a:solidFill>
                <a:latin typeface="Times New Roman" pitchFamily="18" charset="0"/>
                <a:cs typeface="Times New Roman" pitchFamily="18" charset="0"/>
              </a:rPr>
              <a:t> </a:t>
            </a:r>
            <a:r>
              <a:rPr lang="en-US" sz="4000" b="1" dirty="0" err="1" smtClean="0">
                <a:solidFill>
                  <a:srgbClr val="002060"/>
                </a:solidFill>
                <a:latin typeface="Times New Roman" pitchFamily="18" charset="0"/>
                <a:cs typeface="Times New Roman" pitchFamily="18" charset="0"/>
              </a:rPr>
              <a:t>tác</a:t>
            </a:r>
            <a:r>
              <a:rPr lang="en-US" sz="4000" b="1" dirty="0" smtClean="0">
                <a:solidFill>
                  <a:srgbClr val="002060"/>
                </a:solidFill>
                <a:latin typeface="Times New Roman" pitchFamily="18" charset="0"/>
                <a:cs typeface="Times New Roman" pitchFamily="18" charset="0"/>
              </a:rPr>
              <a:t> </a:t>
            </a:r>
            <a:r>
              <a:rPr lang="en-US" sz="4000" b="1" dirty="0" err="1" smtClean="0">
                <a:solidFill>
                  <a:srgbClr val="002060"/>
                </a:solidFill>
                <a:latin typeface="Times New Roman" pitchFamily="18" charset="0"/>
                <a:cs typeface="Times New Roman" pitchFamily="18" charset="0"/>
              </a:rPr>
              <a:t>phẩm</a:t>
            </a:r>
            <a:endParaRPr lang="en-US" sz="4000" b="1" dirty="0">
              <a:solidFill>
                <a:srgbClr val="002060"/>
              </a:solidFill>
              <a:latin typeface="Times New Roman" pitchFamily="18" charset="0"/>
              <a:cs typeface="Times New Roman" pitchFamily="18" charset="0"/>
            </a:endParaRPr>
          </a:p>
        </p:txBody>
      </p:sp>
      <p:pic>
        <p:nvPicPr>
          <p:cNvPr id="4098" name="Picture 2" descr="C:\Users\Tommy_Phan\Downloads\truyện cổ1.jpg"/>
          <p:cNvPicPr>
            <a:picLocks noChangeAspect="1" noChangeArrowheads="1"/>
          </p:cNvPicPr>
          <p:nvPr/>
        </p:nvPicPr>
        <p:blipFill>
          <a:blip r:embed="rId2"/>
          <a:srcRect/>
          <a:stretch>
            <a:fillRect/>
          </a:stretch>
        </p:blipFill>
        <p:spPr bwMode="auto">
          <a:xfrm>
            <a:off x="304800" y="609600"/>
            <a:ext cx="2819400" cy="4038600"/>
          </a:xfrm>
          <a:prstGeom prst="rect">
            <a:avLst/>
          </a:prstGeom>
          <a:noFill/>
        </p:spPr>
      </p:pic>
      <p:pic>
        <p:nvPicPr>
          <p:cNvPr id="4100" name="Picture 4" descr="C:\Users\Tommy_Phan\Downloads\tryen cô 3.jpg"/>
          <p:cNvPicPr>
            <a:picLocks noChangeAspect="1" noChangeArrowheads="1"/>
          </p:cNvPicPr>
          <p:nvPr/>
        </p:nvPicPr>
        <p:blipFill>
          <a:blip r:embed="rId3"/>
          <a:srcRect/>
          <a:stretch>
            <a:fillRect/>
          </a:stretch>
        </p:blipFill>
        <p:spPr bwMode="auto">
          <a:xfrm>
            <a:off x="2514600" y="1752600"/>
            <a:ext cx="3962400" cy="4114800"/>
          </a:xfrm>
          <a:prstGeom prst="rect">
            <a:avLst/>
          </a:prstGeom>
          <a:noFill/>
        </p:spPr>
      </p:pic>
      <p:pic>
        <p:nvPicPr>
          <p:cNvPr id="4101" name="Picture 5" descr="C:\Users\Tommy_Phan\Downloads\truyện cổ 4.jpg"/>
          <p:cNvPicPr>
            <a:picLocks noChangeAspect="1" noChangeArrowheads="1"/>
          </p:cNvPicPr>
          <p:nvPr/>
        </p:nvPicPr>
        <p:blipFill>
          <a:blip r:embed="rId4"/>
          <a:srcRect/>
          <a:stretch>
            <a:fillRect/>
          </a:stretch>
        </p:blipFill>
        <p:spPr bwMode="auto">
          <a:xfrm>
            <a:off x="6096001" y="2971800"/>
            <a:ext cx="3048000" cy="38862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diamond(in)">
                                      <p:cBhvr>
                                        <p:cTn id="7" dur="2000"/>
                                        <p:tgtEl>
                                          <p:spTgt spid="4098"/>
                                        </p:tgtEl>
                                      </p:cBhvr>
                                    </p:animEffect>
                                  </p:childTnLst>
                                </p:cTn>
                              </p:par>
                              <p:par>
                                <p:cTn id="8" presetID="8" presetClass="entr" presetSubtype="16" fill="hold" nodeType="withEffect">
                                  <p:stCondLst>
                                    <p:cond delay="0"/>
                                  </p:stCondLst>
                                  <p:childTnLst>
                                    <p:set>
                                      <p:cBhvr>
                                        <p:cTn id="9" dur="1" fill="hold">
                                          <p:stCondLst>
                                            <p:cond delay="0"/>
                                          </p:stCondLst>
                                        </p:cTn>
                                        <p:tgtEl>
                                          <p:spTgt spid="4100"/>
                                        </p:tgtEl>
                                        <p:attrNameLst>
                                          <p:attrName>style.visibility</p:attrName>
                                        </p:attrNameLst>
                                      </p:cBhvr>
                                      <p:to>
                                        <p:strVal val="visible"/>
                                      </p:to>
                                    </p:set>
                                    <p:animEffect transition="in" filter="diamond(in)">
                                      <p:cBhvr>
                                        <p:cTn id="10" dur="2000"/>
                                        <p:tgtEl>
                                          <p:spTgt spid="4100"/>
                                        </p:tgtEl>
                                      </p:cBhvr>
                                    </p:animEffect>
                                  </p:childTnLst>
                                </p:cTn>
                              </p:par>
                              <p:par>
                                <p:cTn id="11" presetID="8" presetClass="entr" presetSubtype="16" fill="hold" nodeType="withEffect">
                                  <p:stCondLst>
                                    <p:cond delay="0"/>
                                  </p:stCondLst>
                                  <p:childTnLst>
                                    <p:set>
                                      <p:cBhvr>
                                        <p:cTn id="12" dur="1" fill="hold">
                                          <p:stCondLst>
                                            <p:cond delay="0"/>
                                          </p:stCondLst>
                                        </p:cTn>
                                        <p:tgtEl>
                                          <p:spTgt spid="4101"/>
                                        </p:tgtEl>
                                        <p:attrNameLst>
                                          <p:attrName>style.visibility</p:attrName>
                                        </p:attrNameLst>
                                      </p:cBhvr>
                                      <p:to>
                                        <p:strVal val="visible"/>
                                      </p:to>
                                    </p:set>
                                    <p:animEffect transition="in" filter="diamond(in)">
                                      <p:cBhvr>
                                        <p:cTn id="13" dur="2000"/>
                                        <p:tgtEl>
                                          <p:spTgt spid="4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1135334307_images537363_andersen[1]"/>
          <p:cNvPicPr>
            <a:picLocks noChangeAspect="1" noChangeArrowheads="1"/>
          </p:cNvPicPr>
          <p:nvPr/>
        </p:nvPicPr>
        <p:blipFill>
          <a:blip r:embed="rId2"/>
          <a:srcRect/>
          <a:stretch>
            <a:fillRect/>
          </a:stretch>
        </p:blipFill>
        <p:spPr bwMode="auto">
          <a:xfrm>
            <a:off x="2133600" y="304801"/>
            <a:ext cx="5486400" cy="5105399"/>
          </a:xfrm>
          <a:prstGeom prst="rect">
            <a:avLst/>
          </a:prstGeom>
          <a:noFill/>
          <a:ln w="57150">
            <a:solidFill>
              <a:srgbClr val="CC3300"/>
            </a:solidFill>
            <a:miter lim="800000"/>
            <a:headEnd/>
            <a:tailEnd/>
          </a:ln>
        </p:spPr>
      </p:pic>
      <p:sp>
        <p:nvSpPr>
          <p:cNvPr id="5" name="TextBox 4"/>
          <p:cNvSpPr txBox="1"/>
          <p:nvPr/>
        </p:nvSpPr>
        <p:spPr>
          <a:xfrm>
            <a:off x="3124200" y="5657671"/>
            <a:ext cx="3505200" cy="1200329"/>
          </a:xfrm>
          <a:prstGeom prst="rect">
            <a:avLst/>
          </a:prstGeom>
          <a:noFill/>
        </p:spPr>
        <p:txBody>
          <a:bodyPr wrap="square" rtlCol="0">
            <a:spAutoFit/>
          </a:bodyPr>
          <a:lstStyle/>
          <a:p>
            <a:r>
              <a:rPr lang="en-US" sz="3600" b="1" dirty="0" smtClean="0">
                <a:solidFill>
                  <a:srgbClr val="C00000"/>
                </a:solidFill>
                <a:latin typeface="Times New Roman" pitchFamily="18" charset="0"/>
                <a:cs typeface="Times New Roman" pitchFamily="18" charset="0"/>
              </a:rPr>
              <a:t>An- </a:t>
            </a:r>
            <a:r>
              <a:rPr lang="en-US" sz="3600" b="1" dirty="0" err="1" smtClean="0">
                <a:solidFill>
                  <a:srgbClr val="C00000"/>
                </a:solidFill>
                <a:latin typeface="Times New Roman" pitchFamily="18" charset="0"/>
                <a:cs typeface="Times New Roman" pitchFamily="18" charset="0"/>
              </a:rPr>
              <a:t>đéc</a:t>
            </a:r>
            <a:r>
              <a:rPr lang="en-US" sz="3600" b="1" dirty="0" smtClean="0">
                <a:solidFill>
                  <a:srgbClr val="C00000"/>
                </a:solidFill>
                <a:latin typeface="Times New Roman" pitchFamily="18" charset="0"/>
                <a:cs typeface="Times New Roman" pitchFamily="18" charset="0"/>
              </a:rPr>
              <a:t> – </a:t>
            </a:r>
            <a:r>
              <a:rPr lang="en-US" sz="3600" b="1" dirty="0" err="1" smtClean="0">
                <a:solidFill>
                  <a:srgbClr val="C00000"/>
                </a:solidFill>
                <a:latin typeface="Times New Roman" pitchFamily="18" charset="0"/>
                <a:cs typeface="Times New Roman" pitchFamily="18" charset="0"/>
              </a:rPr>
              <a:t>xen</a:t>
            </a:r>
            <a:r>
              <a:rPr lang="en-US" sz="3600" b="1" dirty="0" smtClean="0">
                <a:solidFill>
                  <a:srgbClr val="C00000"/>
                </a:solidFill>
                <a:latin typeface="Times New Roman" pitchFamily="18" charset="0"/>
                <a:cs typeface="Times New Roman" pitchFamily="18" charset="0"/>
              </a:rPr>
              <a:t> (1805 – 1875</a:t>
            </a:r>
            <a:r>
              <a:rPr lang="en-US" sz="3600" b="1" dirty="0" smtClean="0">
                <a:solidFill>
                  <a:srgbClr val="C00000"/>
                </a:solidFill>
              </a:rPr>
              <a:t>)</a:t>
            </a:r>
            <a:endParaRPr lang="en-US" sz="3600" b="1"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3000" fill="hold"/>
                                        <p:tgtEl>
                                          <p:spTgt spid="2"/>
                                        </p:tgtEl>
                                        <p:attrNameLst>
                                          <p:attrName>ppt_x</p:attrName>
                                        </p:attrNameLst>
                                      </p:cBhvr>
                                      <p:tavLst>
                                        <p:tav tm="0">
                                          <p:val>
                                            <p:strVal val="#ppt_x-.2"/>
                                          </p:val>
                                        </p:tav>
                                        <p:tav tm="100000">
                                          <p:val>
                                            <p:strVal val="#ppt_x"/>
                                          </p:val>
                                        </p:tav>
                                      </p:tavLst>
                                    </p:anim>
                                    <p:anim calcmode="lin" valueType="num">
                                      <p:cBhvr>
                                        <p:cTn id="8" dur="3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0"/>
            <a:ext cx="5334000" cy="1323439"/>
          </a:xfrm>
          <a:prstGeom prst="rect">
            <a:avLst/>
          </a:prstGeom>
          <a:noFill/>
        </p:spPr>
        <p:txBody>
          <a:bodyPr wrap="square" rtlCol="0">
            <a:spAutoFit/>
          </a:bodyPr>
          <a:lstStyle/>
          <a:p>
            <a:r>
              <a:rPr lang="en-US" sz="4000" b="1" dirty="0" smtClean="0">
                <a:solidFill>
                  <a:srgbClr val="002060"/>
                </a:solidFill>
                <a:latin typeface="Times New Roman" pitchFamily="18" charset="0"/>
                <a:cs typeface="Times New Roman" pitchFamily="18" charset="0"/>
              </a:rPr>
              <a:t>2. </a:t>
            </a:r>
            <a:r>
              <a:rPr lang="en-US" sz="4000" b="1" dirty="0" err="1" smtClean="0">
                <a:solidFill>
                  <a:srgbClr val="002060"/>
                </a:solidFill>
                <a:latin typeface="Times New Roman" pitchFamily="18" charset="0"/>
                <a:cs typeface="Times New Roman" pitchFamily="18" charset="0"/>
              </a:rPr>
              <a:t>Tác</a:t>
            </a:r>
            <a:r>
              <a:rPr lang="en-US" sz="4000" b="1" dirty="0" smtClean="0">
                <a:solidFill>
                  <a:srgbClr val="002060"/>
                </a:solidFill>
                <a:latin typeface="Times New Roman" pitchFamily="18" charset="0"/>
                <a:cs typeface="Times New Roman" pitchFamily="18" charset="0"/>
              </a:rPr>
              <a:t> </a:t>
            </a:r>
            <a:r>
              <a:rPr lang="en-US" sz="4000" b="1" dirty="0" err="1" smtClean="0">
                <a:solidFill>
                  <a:srgbClr val="002060"/>
                </a:solidFill>
                <a:latin typeface="Times New Roman" pitchFamily="18" charset="0"/>
                <a:cs typeface="Times New Roman" pitchFamily="18" charset="0"/>
              </a:rPr>
              <a:t>phẩm</a:t>
            </a:r>
            <a:endParaRPr lang="en-US" sz="4000" b="1" dirty="0" smtClean="0">
              <a:solidFill>
                <a:srgbClr val="002060"/>
              </a:solidFill>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
        <p:nvSpPr>
          <p:cNvPr id="3" name="Rectangle 4"/>
          <p:cNvSpPr>
            <a:spLocks noChangeArrowheads="1"/>
          </p:cNvSpPr>
          <p:nvPr/>
        </p:nvSpPr>
        <p:spPr bwMode="auto">
          <a:xfrm>
            <a:off x="457200" y="914400"/>
            <a:ext cx="9144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40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a, </a:t>
            </a:r>
            <a:r>
              <a:rPr kumimoji="0" lang="fr-FR" sz="4000" b="1" i="1"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rPr>
              <a:t>Xuất</a:t>
            </a:r>
            <a:r>
              <a:rPr kumimoji="0" lang="fr-FR" sz="40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r>
              <a:rPr kumimoji="0" lang="fr-FR" sz="4000" b="1" i="1"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rPr>
              <a:t>xứ</a:t>
            </a:r>
            <a:r>
              <a:rPr kumimoji="0" lang="fr-FR" sz="40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4000" b="1" i="1"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40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b. </a:t>
            </a:r>
            <a:r>
              <a:rPr kumimoji="0" lang="fr-FR" sz="4000" b="1" i="1"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Thể</a:t>
            </a:r>
            <a:r>
              <a:rPr kumimoji="0" lang="fr-FR" sz="40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 </a:t>
            </a:r>
            <a:r>
              <a:rPr kumimoji="0" lang="fr-FR" sz="4000" b="1" i="1"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loại</a:t>
            </a:r>
            <a:endParaRPr kumimoji="0" lang="fr-FR" sz="40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4000" b="0" i="0" u="none" strike="noStrike" cap="none" normalizeH="0" baseline="0" dirty="0" smtClean="0">
              <a:ln>
                <a:noFill/>
              </a:ln>
              <a:solidFill>
                <a:schemeClr val="tx1"/>
              </a:solidFill>
              <a:effectLst/>
              <a:latin typeface="Times New Roman" pitchFamily="18" charset="0"/>
              <a:cs typeface="Times New Roman" pitchFamily="18" charset="0"/>
              <a:sym typeface="Wingdings" pitchFamily="2" charset="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40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c. </a:t>
            </a:r>
            <a:r>
              <a:rPr kumimoji="0" lang="fr-FR" sz="4000" b="1" i="1"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Phương</a:t>
            </a:r>
            <a:r>
              <a:rPr kumimoji="0" lang="fr-FR" sz="40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 </a:t>
            </a:r>
            <a:r>
              <a:rPr kumimoji="0" lang="fr-FR" sz="4000" b="1" i="1"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thức</a:t>
            </a:r>
            <a:r>
              <a:rPr kumimoji="0" lang="fr-FR" sz="40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 </a:t>
            </a:r>
            <a:r>
              <a:rPr kumimoji="0" lang="fr-FR" sz="4000" b="1" i="1"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biểu</a:t>
            </a:r>
            <a:r>
              <a:rPr kumimoji="0" lang="fr-FR" sz="40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 </a:t>
            </a:r>
            <a:r>
              <a:rPr kumimoji="0" lang="fr-FR" sz="4000" b="1" i="1"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đạt</a:t>
            </a:r>
            <a:endParaRPr kumimoji="0" lang="fr-FR" sz="40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4000" b="0" i="0" u="none" strike="noStrike" cap="none" normalizeH="0" baseline="0" dirty="0" smtClean="0">
              <a:ln>
                <a:noFill/>
              </a:ln>
              <a:solidFill>
                <a:schemeClr val="tx1"/>
              </a:solidFill>
              <a:effectLst/>
              <a:latin typeface="Times New Roman" pitchFamily="18" charset="0"/>
              <a:cs typeface="Times New Roman" pitchFamily="18" charset="0"/>
              <a:sym typeface="Wingdings" pitchFamily="2" charset="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40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d. </a:t>
            </a:r>
            <a:r>
              <a:rPr kumimoji="0" lang="fr-FR" sz="4000" b="1" i="1"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Bố</a:t>
            </a:r>
            <a:r>
              <a:rPr kumimoji="0" lang="fr-FR" sz="4000" b="1" i="1" u="none" strike="noStrike" cap="none" normalizeH="0" dirty="0"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 </a:t>
            </a:r>
            <a:r>
              <a:rPr kumimoji="0" lang="fr-FR" sz="4000" b="1" i="1" u="none" strike="noStrike" cap="none" normalizeH="0" dirty="0" err="1"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cục</a:t>
            </a:r>
            <a:endParaRPr kumimoji="0" lang="pt-BR" sz="40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amond(in)">
                                      <p:cBhvr>
                                        <p:cTn id="10" dur="2000"/>
                                        <p:tgtEl>
                                          <p:spTgt spid="3">
                                            <p:txEl>
                                              <p:pRg st="2" end="2"/>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diamond(in)">
                                      <p:cBhvr>
                                        <p:cTn id="13" dur="2000"/>
                                        <p:tgtEl>
                                          <p:spTgt spid="3">
                                            <p:txEl>
                                              <p:pRg st="4" end="4"/>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diamond(in)">
                                      <p:cBhvr>
                                        <p:cTn id="16"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457200"/>
            <a:ext cx="5105400" cy="369332"/>
          </a:xfrm>
          <a:prstGeom prst="rect">
            <a:avLst/>
          </a:prstGeom>
          <a:noFill/>
        </p:spPr>
        <p:txBody>
          <a:bodyPr wrap="square" rtlCol="0">
            <a:spAutoFit/>
          </a:bodyPr>
          <a:lstStyle/>
          <a:p>
            <a:endParaRPr lang="en-US" dirty="0"/>
          </a:p>
        </p:txBody>
      </p:sp>
      <p:sp>
        <p:nvSpPr>
          <p:cNvPr id="4" name="TextBox 3"/>
          <p:cNvSpPr txBox="1"/>
          <p:nvPr/>
        </p:nvSpPr>
        <p:spPr>
          <a:xfrm>
            <a:off x="685800" y="0"/>
            <a:ext cx="5334000" cy="1323439"/>
          </a:xfrm>
          <a:prstGeom prst="rect">
            <a:avLst/>
          </a:prstGeom>
          <a:noFill/>
        </p:spPr>
        <p:txBody>
          <a:bodyPr wrap="square" rtlCol="0">
            <a:spAutoFit/>
          </a:bodyPr>
          <a:lstStyle/>
          <a:p>
            <a:r>
              <a:rPr lang="en-US" sz="4000" b="1" dirty="0" smtClean="0">
                <a:solidFill>
                  <a:srgbClr val="002060"/>
                </a:solidFill>
                <a:latin typeface="Times New Roman" pitchFamily="18" charset="0"/>
                <a:cs typeface="Times New Roman" pitchFamily="18" charset="0"/>
              </a:rPr>
              <a:t>2. </a:t>
            </a:r>
            <a:r>
              <a:rPr lang="en-US" sz="4000" b="1" dirty="0" err="1" smtClean="0">
                <a:solidFill>
                  <a:srgbClr val="002060"/>
                </a:solidFill>
                <a:latin typeface="Times New Roman" pitchFamily="18" charset="0"/>
                <a:cs typeface="Times New Roman" pitchFamily="18" charset="0"/>
              </a:rPr>
              <a:t>Tác</a:t>
            </a:r>
            <a:r>
              <a:rPr lang="en-US" sz="4000" b="1" dirty="0" smtClean="0">
                <a:solidFill>
                  <a:srgbClr val="002060"/>
                </a:solidFill>
                <a:latin typeface="Times New Roman" pitchFamily="18" charset="0"/>
                <a:cs typeface="Times New Roman" pitchFamily="18" charset="0"/>
              </a:rPr>
              <a:t> </a:t>
            </a:r>
            <a:r>
              <a:rPr lang="en-US" sz="4000" b="1" dirty="0" err="1" smtClean="0">
                <a:solidFill>
                  <a:srgbClr val="002060"/>
                </a:solidFill>
                <a:latin typeface="Times New Roman" pitchFamily="18" charset="0"/>
                <a:cs typeface="Times New Roman" pitchFamily="18" charset="0"/>
              </a:rPr>
              <a:t>phẩm</a:t>
            </a:r>
            <a:endParaRPr lang="en-US" sz="4000" b="1" dirty="0" smtClean="0">
              <a:solidFill>
                <a:srgbClr val="002060"/>
              </a:solidFill>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
        <p:nvSpPr>
          <p:cNvPr id="24580" name="Rectangle 4"/>
          <p:cNvSpPr>
            <a:spLocks noChangeArrowheads="1"/>
          </p:cNvSpPr>
          <p:nvPr/>
        </p:nvSpPr>
        <p:spPr bwMode="auto">
          <a:xfrm>
            <a:off x="0" y="609600"/>
            <a:ext cx="9601200" cy="56169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30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a, </a:t>
            </a:r>
            <a:r>
              <a:rPr kumimoji="0" lang="fr-FR" sz="3000" b="1" i="1"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rPr>
              <a:t>Xuất</a:t>
            </a:r>
            <a:r>
              <a:rPr kumimoji="0" lang="fr-FR" sz="30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r>
              <a:rPr kumimoji="0" lang="fr-FR" sz="3000" b="1" i="1"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rPr>
              <a:t>xứ</a:t>
            </a:r>
            <a:r>
              <a:rPr kumimoji="0" lang="fr-FR" sz="30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endParaRPr kumimoji="0" lang="en-US" sz="3000" b="1" i="1"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r>
              <a:rPr lang="fr-FR" sz="3000" dirty="0" smtClean="0">
                <a:latin typeface="Times New Roman" pitchFamily="18" charset="0"/>
                <a:ea typeface="Times New Roman" pitchFamily="18" charset="0"/>
                <a:cs typeface="Times New Roman" pitchFamily="18" charset="0"/>
              </a:rPr>
              <a:t>   </a:t>
            </a:r>
            <a:r>
              <a:rPr lang="fr-FR" sz="3000" dirty="0" err="1" smtClean="0">
                <a:latin typeface="Times New Roman" pitchFamily="18" charset="0"/>
                <a:ea typeface="Times New Roman" pitchFamily="18" charset="0"/>
                <a:cs typeface="Times New Roman" pitchFamily="18" charset="0"/>
              </a:rPr>
              <a:t>T</a:t>
            </a:r>
            <a:r>
              <a:rPr kumimoji="0" lang="fr-FR" sz="3000" b="0" i="0" u="none" strike="noStrike" cap="none" normalizeH="0" dirty="0" err="1" smtClean="0">
                <a:ln>
                  <a:noFill/>
                </a:ln>
                <a:solidFill>
                  <a:schemeClr val="tx1"/>
                </a:solidFill>
                <a:effectLst/>
                <a:latin typeface="Times New Roman" pitchFamily="18" charset="0"/>
                <a:ea typeface="Times New Roman" pitchFamily="18" charset="0"/>
                <a:cs typeface="Times New Roman" pitchFamily="18" charset="0"/>
              </a:rPr>
              <a:t>rích</a:t>
            </a:r>
            <a:r>
              <a:rPr kumimoji="0" lang="fr-FR" sz="3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3000" b="0" i="0" u="none" strike="noStrike" cap="none" normalizeH="0" dirty="0" err="1" smtClean="0">
                <a:ln>
                  <a:noFill/>
                </a:ln>
                <a:solidFill>
                  <a:schemeClr val="tx1"/>
                </a:solidFill>
                <a:effectLst/>
                <a:latin typeface="Times New Roman" pitchFamily="18" charset="0"/>
                <a:ea typeface="Times New Roman" pitchFamily="18" charset="0"/>
                <a:cs typeface="Times New Roman" pitchFamily="18" charset="0"/>
              </a:rPr>
              <a:t>truyện</a:t>
            </a:r>
            <a:r>
              <a:rPr kumimoji="0" lang="fr-FR" sz="3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  </a:t>
            </a:r>
            <a:r>
              <a:rPr kumimoji="0" lang="fr-FR" sz="3000" b="0" i="0" u="none" strike="noStrike" cap="none" normalizeH="0" dirty="0" err="1" smtClean="0">
                <a:ln>
                  <a:noFill/>
                </a:ln>
                <a:solidFill>
                  <a:schemeClr val="tx1"/>
                </a:solidFill>
                <a:effectLst/>
                <a:latin typeface="Times New Roman" pitchFamily="18" charset="0"/>
                <a:ea typeface="Times New Roman" pitchFamily="18" charset="0"/>
                <a:cs typeface="Times New Roman" pitchFamily="18" charset="0"/>
              </a:rPr>
              <a:t>Cô</a:t>
            </a:r>
            <a:r>
              <a:rPr kumimoji="0" lang="fr-FR" sz="3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bé </a:t>
            </a:r>
            <a:r>
              <a:rPr kumimoji="0" lang="fr-FR" sz="3000" b="0" i="0" u="none" strike="noStrike" cap="none" normalizeH="0" dirty="0" err="1" smtClean="0">
                <a:ln>
                  <a:noFill/>
                </a:ln>
                <a:solidFill>
                  <a:schemeClr val="tx1"/>
                </a:solidFill>
                <a:effectLst/>
                <a:latin typeface="Times New Roman" pitchFamily="18" charset="0"/>
                <a:ea typeface="Times New Roman" pitchFamily="18" charset="0"/>
                <a:cs typeface="Times New Roman" pitchFamily="18" charset="0"/>
              </a:rPr>
              <a:t>bán</a:t>
            </a:r>
            <a:r>
              <a:rPr kumimoji="0" lang="fr-FR" sz="3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3000" b="0" i="0" u="none" strike="noStrike" cap="none" normalizeH="0" dirty="0" err="1" smtClean="0">
                <a:ln>
                  <a:noFill/>
                </a:ln>
                <a:solidFill>
                  <a:schemeClr val="tx1"/>
                </a:solidFill>
                <a:effectLst/>
                <a:latin typeface="Times New Roman" pitchFamily="18" charset="0"/>
                <a:ea typeface="Times New Roman" pitchFamily="18" charset="0"/>
                <a:cs typeface="Times New Roman" pitchFamily="18" charset="0"/>
              </a:rPr>
              <a:t>diêm</a:t>
            </a:r>
            <a:r>
              <a:rPr kumimoji="0" lang="fr-FR" sz="3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tabLst/>
            </a:pPr>
            <a:endParaRPr kumimoji="0" lang="en-US" sz="3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30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b. </a:t>
            </a:r>
            <a:r>
              <a:rPr kumimoji="0" lang="fr-FR" sz="3000" b="1" i="1"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Thể</a:t>
            </a:r>
            <a:r>
              <a:rPr kumimoji="0" lang="fr-FR" sz="30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 </a:t>
            </a:r>
            <a:r>
              <a:rPr kumimoji="0" lang="fr-FR" sz="3000" b="1" i="1"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loại</a:t>
            </a:r>
            <a:r>
              <a:rPr kumimoji="0" lang="fr-FR" sz="3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lang="fr-FR" sz="3000" dirty="0" err="1" smtClean="0">
                <a:latin typeface="Times New Roman" pitchFamily="18" charset="0"/>
                <a:ea typeface="Times New Roman" pitchFamily="18" charset="0"/>
                <a:cs typeface="Times New Roman" pitchFamily="18" charset="0"/>
                <a:sym typeface="Wingdings" pitchFamily="2" charset="2"/>
              </a:rPr>
              <a:t>T</a:t>
            </a:r>
            <a:r>
              <a:rPr kumimoji="0" lang="fr-FR"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ruyện</a:t>
            </a:r>
            <a:r>
              <a:rPr kumimoji="0" lang="fr-FR"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ngắn</a:t>
            </a:r>
            <a:endParaRPr kumimoji="0" lang="fr-FR"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3000" b="0" i="0" u="none" strike="noStrike" cap="none" normalizeH="0" baseline="0" dirty="0" smtClean="0">
              <a:ln>
                <a:noFill/>
              </a:ln>
              <a:solidFill>
                <a:schemeClr val="tx1"/>
              </a:solidFill>
              <a:effectLst/>
              <a:latin typeface="Times New Roman" pitchFamily="18" charset="0"/>
              <a:cs typeface="Times New Roman" pitchFamily="18" charset="0"/>
              <a:sym typeface="Wingdings" pitchFamily="2" charset="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30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c. </a:t>
            </a:r>
            <a:r>
              <a:rPr kumimoji="0" lang="fr-FR" sz="3000" b="1" i="1"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Phương</a:t>
            </a:r>
            <a:r>
              <a:rPr kumimoji="0" lang="fr-FR" sz="30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 </a:t>
            </a:r>
            <a:r>
              <a:rPr kumimoji="0" lang="fr-FR" sz="3000" b="1" i="1"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thức</a:t>
            </a:r>
            <a:r>
              <a:rPr kumimoji="0" lang="fr-FR" sz="30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 </a:t>
            </a:r>
            <a:r>
              <a:rPr kumimoji="0" lang="fr-FR" sz="3000" b="1" i="1"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biểu</a:t>
            </a:r>
            <a:r>
              <a:rPr kumimoji="0" lang="fr-FR" sz="30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 </a:t>
            </a:r>
            <a:r>
              <a:rPr kumimoji="0" lang="fr-FR" sz="3000" b="1" i="1"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đạt</a:t>
            </a:r>
            <a:r>
              <a:rPr kumimoji="0" lang="fr-FR"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Tự</a:t>
            </a:r>
            <a:r>
              <a:rPr kumimoji="0" lang="fr-FR"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sự</a:t>
            </a:r>
            <a:r>
              <a:rPr kumimoji="0" lang="fr-FR"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đan</a:t>
            </a:r>
            <a:r>
              <a:rPr kumimoji="0" lang="fr-FR"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xen</a:t>
            </a:r>
            <a:r>
              <a:rPr kumimoji="0" lang="fr-FR"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miêu</a:t>
            </a:r>
            <a:r>
              <a:rPr kumimoji="0" lang="fr-FR"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tả</a:t>
            </a:r>
            <a:r>
              <a:rPr kumimoji="0" lang="fr-FR"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biểu</a:t>
            </a:r>
            <a:r>
              <a:rPr kumimoji="0" lang="fr-FR"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cảm</a:t>
            </a:r>
            <a:endParaRPr kumimoji="0" lang="fr-FR"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3000" b="0" i="0" u="none" strike="noStrike" cap="none" normalizeH="0" baseline="0" dirty="0" smtClean="0">
              <a:ln>
                <a:noFill/>
              </a:ln>
              <a:solidFill>
                <a:schemeClr val="tx1"/>
              </a:solidFill>
              <a:effectLst/>
              <a:latin typeface="Times New Roman" pitchFamily="18" charset="0"/>
              <a:cs typeface="Times New Roman" pitchFamily="18" charset="0"/>
              <a:sym typeface="Wingdings" pitchFamily="2" charset="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30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d. </a:t>
            </a:r>
            <a:r>
              <a:rPr kumimoji="0" lang="fr-FR" sz="3000" b="1" i="1"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Bố</a:t>
            </a:r>
            <a:r>
              <a:rPr kumimoji="0" lang="fr-FR" sz="3000" b="1" i="1" u="none" strike="noStrike" cap="none" normalizeH="0" dirty="0"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 </a:t>
            </a:r>
            <a:r>
              <a:rPr kumimoji="0" lang="fr-FR" sz="3000" b="1" i="1" u="none" strike="noStrike" cap="none" normalizeH="0" dirty="0" err="1"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cục</a:t>
            </a:r>
            <a:r>
              <a:rPr kumimoji="0" lang="fr-FR" sz="3000" b="1" i="1" u="none" strike="noStrike" cap="none" normalizeH="0" dirty="0" smtClean="0">
                <a:ln>
                  <a:noFill/>
                </a:ln>
                <a:solidFill>
                  <a:srgbClr val="C00000"/>
                </a:solidFill>
                <a:effectLst/>
                <a:latin typeface="Times New Roman" pitchFamily="18" charset="0"/>
                <a:ea typeface="Times New Roman" pitchFamily="18" charset="0"/>
                <a:cs typeface="Times New Roman" pitchFamily="18" charset="0"/>
                <a:sym typeface="Wingdings" pitchFamily="2" charset="2"/>
              </a:rPr>
              <a:t>: </a:t>
            </a:r>
            <a:r>
              <a:rPr kumimoji="0" lang="fr-FR" sz="3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3 </a:t>
            </a:r>
            <a:r>
              <a:rPr kumimoji="0" lang="fr-FR" sz="3000" b="0" i="0" u="none" strike="noStrike" cap="none" normalizeH="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phần</a:t>
            </a:r>
            <a:endParaRPr kumimoji="0" lang="fr-FR" sz="3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P1:</a:t>
            </a:r>
            <a:r>
              <a:rPr kumimoji="0" lang="fr-FR" sz="3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3000" b="0" i="0" u="none" strike="noStrike" cap="none" normalizeH="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Từ</a:t>
            </a:r>
            <a:r>
              <a:rPr kumimoji="0" lang="fr-FR" sz="3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3000" b="0" i="0" u="none" strike="noStrike" cap="none" normalizeH="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đầu</a:t>
            </a:r>
            <a:r>
              <a:rPr kumimoji="0" lang="fr-FR"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lang="fr-FR" sz="3000" dirty="0" err="1" smtClean="0">
                <a:latin typeface="Times New Roman" pitchFamily="18" charset="0"/>
                <a:ea typeface="Times New Roman" pitchFamily="18" charset="0"/>
                <a:cs typeface="Times New Roman" pitchFamily="18" charset="0"/>
                <a:sym typeface="Wingdings" pitchFamily="2" charset="2"/>
              </a:rPr>
              <a:t>c</a:t>
            </a:r>
            <a:r>
              <a:rPr kumimoji="0" lang="fr-FR"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ứng</a:t>
            </a:r>
            <a:r>
              <a:rPr kumimoji="0" lang="fr-FR"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đờ</a:t>
            </a:r>
            <a:r>
              <a:rPr kumimoji="0" lang="fr-FR" sz="3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ra</a:t>
            </a:r>
            <a:r>
              <a:rPr kumimoji="0" lang="fr-FR"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2900" b="1"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Hoàn</a:t>
            </a:r>
            <a:r>
              <a:rPr kumimoji="0" lang="fr-FR" sz="2900" b="1" i="1"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2900" b="1" i="1" u="none" strike="noStrike" cap="none" normalizeH="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cảnh</a:t>
            </a:r>
            <a:r>
              <a:rPr kumimoji="0" lang="fr-FR" sz="2900" b="1" i="1"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2900" b="1" i="1" u="none" strike="noStrike" cap="none" normalizeH="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của</a:t>
            </a:r>
            <a:r>
              <a:rPr kumimoji="0" lang="fr-FR" sz="2900" b="1" i="1"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2900" b="1" i="1" u="none" strike="noStrike" cap="none" normalizeH="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cô</a:t>
            </a:r>
            <a:r>
              <a:rPr kumimoji="0" lang="fr-FR" sz="2900" b="1" i="1"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bé </a:t>
            </a:r>
            <a:r>
              <a:rPr kumimoji="0" lang="fr-FR" sz="2900" b="1" i="1" u="none" strike="noStrike" cap="none" normalizeH="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bán</a:t>
            </a:r>
            <a:r>
              <a:rPr kumimoji="0" lang="fr-FR" sz="2900" b="1" i="1"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2900" b="1" i="1" u="none" strike="noStrike" cap="none" normalizeH="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diêm</a:t>
            </a:r>
            <a:endParaRPr kumimoji="0" lang="en-US" sz="2900" b="1" i="1" u="none" strike="noStrike" cap="none" normalizeH="0" baseline="0" dirty="0" smtClean="0">
              <a:ln>
                <a:noFill/>
              </a:ln>
              <a:solidFill>
                <a:schemeClr val="tx1"/>
              </a:solidFill>
              <a:effectLst/>
              <a:latin typeface="Times New Roman" pitchFamily="18" charset="0"/>
              <a:cs typeface="Times New Roman" pitchFamily="18" charset="0"/>
              <a:sym typeface="Wingdings" pitchFamily="2" charset="2"/>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P2: </a:t>
            </a:r>
            <a:r>
              <a:rPr kumimoji="0" lang="fr-FR"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Tiếp</a:t>
            </a:r>
            <a:r>
              <a:rPr kumimoji="0" lang="fr-FR"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theo</a:t>
            </a:r>
            <a:r>
              <a:rPr kumimoji="0" lang="fr-FR"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 </a:t>
            </a:r>
            <a:r>
              <a:rPr lang="fr-FR" sz="3000" dirty="0" err="1" smtClean="0">
                <a:latin typeface="Times New Roman" pitchFamily="18" charset="0"/>
                <a:ea typeface="Times New Roman" pitchFamily="18" charset="0"/>
                <a:cs typeface="Times New Roman" pitchFamily="18" charset="0"/>
                <a:sym typeface="Wingdings" pitchFamily="2" charset="2"/>
              </a:rPr>
              <a:t>v</a:t>
            </a:r>
            <a:r>
              <a:rPr kumimoji="0" lang="fr-FR"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ề</a:t>
            </a:r>
            <a:r>
              <a:rPr kumimoji="0" lang="fr-FR"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3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chầu</a:t>
            </a:r>
            <a:r>
              <a:rPr kumimoji="0" lang="fr-FR" sz="3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3000" b="0" i="0" u="none" strike="noStrike" cap="none" normalizeH="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Thượng</a:t>
            </a:r>
            <a:r>
              <a:rPr kumimoji="0" lang="fr-FR" sz="3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3000" b="0" i="0" u="none" strike="noStrike" cap="none" normalizeH="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đế</a:t>
            </a:r>
            <a:r>
              <a:rPr kumimoji="0" lang="fr-FR"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p>
          <a:p>
            <a:pPr marL="0" marR="0" lvl="0" indent="0" algn="l" defTabSz="914400" rtl="0" eaLnBrk="0" fontAlgn="base" latinLnBrk="0" hangingPunct="0">
              <a:lnSpc>
                <a:spcPct val="100000"/>
              </a:lnSpc>
              <a:spcBef>
                <a:spcPct val="0"/>
              </a:spcBef>
              <a:spcAft>
                <a:spcPct val="0"/>
              </a:spcAft>
              <a:buClrTx/>
              <a:buSzTx/>
              <a:tabLst/>
            </a:pPr>
            <a:r>
              <a:rPr kumimoji="0" lang="fr-FR" sz="2900" b="1"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Những</a:t>
            </a:r>
            <a:r>
              <a:rPr kumimoji="0" lang="fr-FR" sz="2900" b="1" i="1"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2900" b="1" i="1" u="none" strike="noStrike" cap="none" normalizeH="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lần</a:t>
            </a:r>
            <a:r>
              <a:rPr kumimoji="0" lang="fr-FR" sz="2900" b="1" i="1"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2900" b="1" i="1" u="none" strike="noStrike" cap="none" normalizeH="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quẹt</a:t>
            </a:r>
            <a:r>
              <a:rPr kumimoji="0" lang="fr-FR" sz="2900" b="1" i="1"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2900" b="1" i="1" u="none" strike="noStrike" cap="none" normalizeH="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diêm</a:t>
            </a:r>
            <a:r>
              <a:rPr kumimoji="0" lang="fr-FR" sz="2900" b="1" i="1"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2900" b="1" i="1" u="none" strike="noStrike" cap="none" normalizeH="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và</a:t>
            </a:r>
            <a:r>
              <a:rPr kumimoji="0" lang="fr-FR" sz="2900" b="1" i="1"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2900" b="1" i="1" u="none" strike="noStrike" cap="none" normalizeH="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mộng</a:t>
            </a:r>
            <a:r>
              <a:rPr kumimoji="0" lang="fr-FR" sz="2900" b="1" i="1"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a:t>
            </a:r>
            <a:r>
              <a:rPr kumimoji="0" lang="fr-FR" sz="2900" b="1" i="1" u="none" strike="noStrike" cap="none" normalizeH="0" dirty="0" err="1"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tưởng</a:t>
            </a:r>
            <a:r>
              <a:rPr lang="fr-FR" sz="2900" b="1" i="1" dirty="0" smtClean="0">
                <a:latin typeface="Times New Roman" pitchFamily="18" charset="0"/>
                <a:ea typeface="Times New Roman" pitchFamily="18" charset="0"/>
                <a:cs typeface="Times New Roman" pitchFamily="18" charset="0"/>
                <a:sym typeface="Wingdings" pitchFamily="2" charset="2"/>
              </a:rPr>
              <a:t> ( 5 </a:t>
            </a:r>
            <a:r>
              <a:rPr lang="fr-FR" sz="2900" b="1" i="1" dirty="0" err="1" smtClean="0">
                <a:latin typeface="Times New Roman" pitchFamily="18" charset="0"/>
                <a:ea typeface="Times New Roman" pitchFamily="18" charset="0"/>
                <a:cs typeface="Times New Roman" pitchFamily="18" charset="0"/>
                <a:sym typeface="Wingdings" pitchFamily="2" charset="2"/>
              </a:rPr>
              <a:t>lần</a:t>
            </a:r>
            <a:r>
              <a:rPr lang="fr-FR" sz="2900" b="1" i="1" dirty="0" smtClean="0">
                <a:latin typeface="Times New Roman" pitchFamily="18" charset="0"/>
                <a:ea typeface="Times New Roman" pitchFamily="18" charset="0"/>
                <a:cs typeface="Times New Roman" pitchFamily="18" charset="0"/>
                <a:sym typeface="Wingdings" pitchFamily="2" charset="2"/>
              </a:rPr>
              <a:t> </a:t>
            </a:r>
            <a:r>
              <a:rPr lang="fr-FR" sz="2900" b="1" i="1" dirty="0" err="1" smtClean="0">
                <a:latin typeface="Times New Roman" pitchFamily="18" charset="0"/>
                <a:ea typeface="Times New Roman" pitchFamily="18" charset="0"/>
                <a:cs typeface="Times New Roman" pitchFamily="18" charset="0"/>
                <a:sym typeface="Wingdings" pitchFamily="2" charset="2"/>
              </a:rPr>
              <a:t>quẹt</a:t>
            </a:r>
            <a:r>
              <a:rPr lang="fr-FR" sz="2900" b="1" i="1" dirty="0" smtClean="0">
                <a:latin typeface="Times New Roman" pitchFamily="18" charset="0"/>
                <a:ea typeface="Times New Roman" pitchFamily="18" charset="0"/>
                <a:cs typeface="Times New Roman" pitchFamily="18" charset="0"/>
                <a:sym typeface="Wingdings" pitchFamily="2" charset="2"/>
              </a:rPr>
              <a:t> </a:t>
            </a:r>
            <a:r>
              <a:rPr lang="fr-FR" sz="2900" b="1" i="1" dirty="0" err="1" smtClean="0">
                <a:latin typeface="Times New Roman" pitchFamily="18" charset="0"/>
                <a:ea typeface="Times New Roman" pitchFamily="18" charset="0"/>
                <a:cs typeface="Times New Roman" pitchFamily="18" charset="0"/>
                <a:sym typeface="Wingdings" pitchFamily="2" charset="2"/>
              </a:rPr>
              <a:t>diêm</a:t>
            </a:r>
            <a:r>
              <a:rPr lang="fr-FR" sz="2900" b="1" i="1" dirty="0" smtClean="0">
                <a:latin typeface="Times New Roman" pitchFamily="18" charset="0"/>
                <a:ea typeface="Times New Roman" pitchFamily="18" charset="0"/>
                <a:cs typeface="Times New Roman" pitchFamily="18" charset="0"/>
                <a:sym typeface="Wingdings" pitchFamily="2" charset="2"/>
              </a:rPr>
              <a:t>)</a:t>
            </a:r>
            <a:endParaRPr kumimoji="0" lang="en-US" sz="2900" b="1" i="1" u="none" strike="noStrike" cap="none" normalizeH="0" baseline="0" dirty="0" smtClean="0">
              <a:ln>
                <a:noFill/>
              </a:ln>
              <a:solidFill>
                <a:schemeClr val="tx1"/>
              </a:solidFill>
              <a:effectLst/>
              <a:latin typeface="Times New Roman" pitchFamily="18" charset="0"/>
              <a:cs typeface="Times New Roman" pitchFamily="18" charset="0"/>
              <a:sym typeface="Wingdings" pitchFamily="2" charset="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BR" sz="3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P3:Còn</a:t>
            </a:r>
            <a:r>
              <a:rPr kumimoji="0" lang="pt-BR" sz="30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 lại: </a:t>
            </a:r>
            <a:r>
              <a:rPr kumimoji="0" lang="pt-BR" sz="3000" b="1" i="1"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rPr>
              <a:t>Cái chết thương tâm của cô bé bán diêm.</a:t>
            </a:r>
            <a:endParaRPr kumimoji="0" lang="pt-BR" sz="30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Wingdings" pitchFamily="2" charset="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4580">
                                            <p:txEl>
                                              <p:pRg st="0" end="0"/>
                                            </p:txEl>
                                          </p:spTgt>
                                        </p:tgtEl>
                                        <p:attrNameLst>
                                          <p:attrName>style.visibility</p:attrName>
                                        </p:attrNameLst>
                                      </p:cBhvr>
                                      <p:to>
                                        <p:strVal val="visible"/>
                                      </p:to>
                                    </p:set>
                                    <p:anim calcmode="lin" valueType="num">
                                      <p:cBhvr additive="base">
                                        <p:cTn id="7" dur="500" fill="hold"/>
                                        <p:tgtEl>
                                          <p:spTgt spid="2458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580">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4580">
                                            <p:txEl>
                                              <p:pRg st="1" end="1"/>
                                            </p:txEl>
                                          </p:spTgt>
                                        </p:tgtEl>
                                        <p:attrNameLst>
                                          <p:attrName>style.visibility</p:attrName>
                                        </p:attrNameLst>
                                      </p:cBhvr>
                                      <p:to>
                                        <p:strVal val="visible"/>
                                      </p:to>
                                    </p:set>
                                    <p:anim calcmode="lin" valueType="num">
                                      <p:cBhvr additive="base">
                                        <p:cTn id="11" dur="500" fill="hold"/>
                                        <p:tgtEl>
                                          <p:spTgt spid="24580">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458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24580">
                                            <p:txEl>
                                              <p:pRg st="3" end="3"/>
                                            </p:txEl>
                                          </p:spTgt>
                                        </p:tgtEl>
                                        <p:attrNameLst>
                                          <p:attrName>style.visibility</p:attrName>
                                        </p:attrNameLst>
                                      </p:cBhvr>
                                      <p:to>
                                        <p:strVal val="visible"/>
                                      </p:to>
                                    </p:set>
                                    <p:animEffect transition="in" filter="box(in)">
                                      <p:cBhvr>
                                        <p:cTn id="17" dur="500"/>
                                        <p:tgtEl>
                                          <p:spTgt spid="24580">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24580">
                                            <p:txEl>
                                              <p:pRg st="5" end="5"/>
                                            </p:txEl>
                                          </p:spTgt>
                                        </p:tgtEl>
                                        <p:attrNameLst>
                                          <p:attrName>style.visibility</p:attrName>
                                        </p:attrNameLst>
                                      </p:cBhvr>
                                      <p:to>
                                        <p:strVal val="visible"/>
                                      </p:to>
                                    </p:set>
                                    <p:anim calcmode="lin" valueType="num">
                                      <p:cBhvr additive="base">
                                        <p:cTn id="22" dur="500" fill="hold"/>
                                        <p:tgtEl>
                                          <p:spTgt spid="24580">
                                            <p:txEl>
                                              <p:pRg st="5" end="5"/>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458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8" presetClass="entr" presetSubtype="16" fill="hold" nodeType="clickEffect">
                                  <p:stCondLst>
                                    <p:cond delay="0"/>
                                  </p:stCondLst>
                                  <p:childTnLst>
                                    <p:set>
                                      <p:cBhvr>
                                        <p:cTn id="27" dur="1" fill="hold">
                                          <p:stCondLst>
                                            <p:cond delay="0"/>
                                          </p:stCondLst>
                                        </p:cTn>
                                        <p:tgtEl>
                                          <p:spTgt spid="24580">
                                            <p:txEl>
                                              <p:pRg st="7" end="7"/>
                                            </p:txEl>
                                          </p:spTgt>
                                        </p:tgtEl>
                                        <p:attrNameLst>
                                          <p:attrName>style.visibility</p:attrName>
                                        </p:attrNameLst>
                                      </p:cBhvr>
                                      <p:to>
                                        <p:strVal val="visible"/>
                                      </p:to>
                                    </p:set>
                                    <p:animEffect transition="in" filter="diamond(in)">
                                      <p:cBhvr>
                                        <p:cTn id="28" dur="2000"/>
                                        <p:tgtEl>
                                          <p:spTgt spid="24580">
                                            <p:txEl>
                                              <p:pRg st="7" end="7"/>
                                            </p:txEl>
                                          </p:spTgt>
                                        </p:tgtEl>
                                      </p:cBhvr>
                                    </p:animEffect>
                                  </p:childTnLst>
                                </p:cTn>
                              </p:par>
                              <p:par>
                                <p:cTn id="29" presetID="8" presetClass="entr" presetSubtype="16" fill="hold" nodeType="withEffect">
                                  <p:stCondLst>
                                    <p:cond delay="0"/>
                                  </p:stCondLst>
                                  <p:childTnLst>
                                    <p:set>
                                      <p:cBhvr>
                                        <p:cTn id="30" dur="1" fill="hold">
                                          <p:stCondLst>
                                            <p:cond delay="0"/>
                                          </p:stCondLst>
                                        </p:cTn>
                                        <p:tgtEl>
                                          <p:spTgt spid="24580">
                                            <p:txEl>
                                              <p:pRg st="8" end="8"/>
                                            </p:txEl>
                                          </p:spTgt>
                                        </p:tgtEl>
                                        <p:attrNameLst>
                                          <p:attrName>style.visibility</p:attrName>
                                        </p:attrNameLst>
                                      </p:cBhvr>
                                      <p:to>
                                        <p:strVal val="visible"/>
                                      </p:to>
                                    </p:set>
                                    <p:animEffect transition="in" filter="diamond(in)">
                                      <p:cBhvr>
                                        <p:cTn id="31" dur="2000"/>
                                        <p:tgtEl>
                                          <p:spTgt spid="24580">
                                            <p:txEl>
                                              <p:pRg st="8" end="8"/>
                                            </p:txEl>
                                          </p:spTgt>
                                        </p:tgtEl>
                                      </p:cBhvr>
                                    </p:animEffect>
                                  </p:childTnLst>
                                </p:cTn>
                              </p:par>
                              <p:par>
                                <p:cTn id="32" presetID="8" presetClass="entr" presetSubtype="16" fill="hold" nodeType="withEffect">
                                  <p:stCondLst>
                                    <p:cond delay="0"/>
                                  </p:stCondLst>
                                  <p:childTnLst>
                                    <p:set>
                                      <p:cBhvr>
                                        <p:cTn id="33" dur="1" fill="hold">
                                          <p:stCondLst>
                                            <p:cond delay="0"/>
                                          </p:stCondLst>
                                        </p:cTn>
                                        <p:tgtEl>
                                          <p:spTgt spid="24580">
                                            <p:txEl>
                                              <p:pRg st="9" end="9"/>
                                            </p:txEl>
                                          </p:spTgt>
                                        </p:tgtEl>
                                        <p:attrNameLst>
                                          <p:attrName>style.visibility</p:attrName>
                                        </p:attrNameLst>
                                      </p:cBhvr>
                                      <p:to>
                                        <p:strVal val="visible"/>
                                      </p:to>
                                    </p:set>
                                    <p:animEffect transition="in" filter="diamond(in)">
                                      <p:cBhvr>
                                        <p:cTn id="34" dur="2000"/>
                                        <p:tgtEl>
                                          <p:spTgt spid="24580">
                                            <p:txEl>
                                              <p:pRg st="9" end="9"/>
                                            </p:txEl>
                                          </p:spTgt>
                                        </p:tgtEl>
                                      </p:cBhvr>
                                    </p:animEffect>
                                  </p:childTnLst>
                                </p:cTn>
                              </p:par>
                              <p:par>
                                <p:cTn id="35" presetID="8" presetClass="entr" presetSubtype="16" fill="hold" nodeType="withEffect">
                                  <p:stCondLst>
                                    <p:cond delay="0"/>
                                  </p:stCondLst>
                                  <p:childTnLst>
                                    <p:set>
                                      <p:cBhvr>
                                        <p:cTn id="36" dur="1" fill="hold">
                                          <p:stCondLst>
                                            <p:cond delay="0"/>
                                          </p:stCondLst>
                                        </p:cTn>
                                        <p:tgtEl>
                                          <p:spTgt spid="24580">
                                            <p:txEl>
                                              <p:pRg st="10" end="10"/>
                                            </p:txEl>
                                          </p:spTgt>
                                        </p:tgtEl>
                                        <p:attrNameLst>
                                          <p:attrName>style.visibility</p:attrName>
                                        </p:attrNameLst>
                                      </p:cBhvr>
                                      <p:to>
                                        <p:strVal val="visible"/>
                                      </p:to>
                                    </p:set>
                                    <p:animEffect transition="in" filter="diamond(in)">
                                      <p:cBhvr>
                                        <p:cTn id="37" dur="2000"/>
                                        <p:tgtEl>
                                          <p:spTgt spid="24580">
                                            <p:txEl>
                                              <p:pRg st="10" end="10"/>
                                            </p:txEl>
                                          </p:spTgt>
                                        </p:tgtEl>
                                      </p:cBhvr>
                                    </p:animEffect>
                                  </p:childTnLst>
                                </p:cTn>
                              </p:par>
                              <p:par>
                                <p:cTn id="38" presetID="8" presetClass="entr" presetSubtype="16" fill="hold" nodeType="withEffect">
                                  <p:stCondLst>
                                    <p:cond delay="0"/>
                                  </p:stCondLst>
                                  <p:childTnLst>
                                    <p:set>
                                      <p:cBhvr>
                                        <p:cTn id="39" dur="1" fill="hold">
                                          <p:stCondLst>
                                            <p:cond delay="0"/>
                                          </p:stCondLst>
                                        </p:cTn>
                                        <p:tgtEl>
                                          <p:spTgt spid="24580">
                                            <p:txEl>
                                              <p:pRg st="11" end="11"/>
                                            </p:txEl>
                                          </p:spTgt>
                                        </p:tgtEl>
                                        <p:attrNameLst>
                                          <p:attrName>style.visibility</p:attrName>
                                        </p:attrNameLst>
                                      </p:cBhvr>
                                      <p:to>
                                        <p:strVal val="visible"/>
                                      </p:to>
                                    </p:set>
                                    <p:animEffect transition="in" filter="diamond(in)">
                                      <p:cBhvr>
                                        <p:cTn id="40" dur="2000"/>
                                        <p:tgtEl>
                                          <p:spTgt spid="24580">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7&quot;/&gt;&lt;/object&gt;&lt;object type=&quot;3&quot; unique_id=&quot;10005&quot;&gt;&lt;property id=&quot;20148&quot; value=&quot;5&quot;/&gt;&lt;property id=&quot;20300&quot; value=&quot;Slide 2&quot;/&gt;&lt;property id=&quot;20307&quot; value=&quot;258&quot;/&gt;&lt;/object&gt;&lt;object type=&quot;3&quot; unique_id=&quot;10006&quot;&gt;&lt;property id=&quot;20148&quot; value=&quot;5&quot;/&gt;&lt;property id=&quot;20300&quot; value=&quot;Slide 3&quot;/&gt;&lt;property id=&quot;20307&quot; value=&quot;259&quot;/&gt;&lt;/object&gt;&lt;object type=&quot;3&quot; unique_id=&quot;10007&quot;&gt;&lt;property id=&quot;20148&quot; value=&quot;5&quot;/&gt;&lt;property id=&quot;20300&quot; value=&quot;Slide 5&quot;/&gt;&lt;property id=&quot;20307&quot; value=&quot;260&quot;/&gt;&lt;/object&gt;&lt;object type=&quot;3&quot; unique_id=&quot;10008&quot;&gt;&lt;property id=&quot;20148&quot; value=&quot;5&quot;/&gt;&lt;property id=&quot;20300&quot; value=&quot;Slide 6&quot;/&gt;&lt;property id=&quot;20307&quot; value=&quot;261&quot;/&gt;&lt;/object&gt;&lt;object type=&quot;3&quot; unique_id=&quot;10046&quot;&gt;&lt;property id=&quot;20148&quot; value=&quot;5&quot;/&gt;&lt;property id=&quot;20300&quot; value=&quot;Slide 7&quot;/&gt;&lt;property id=&quot;20307&quot; value=&quot;264&quot;/&gt;&lt;/object&gt;&lt;object type=&quot;3&quot; unique_id=&quot;10047&quot;&gt;&lt;property id=&quot;20148&quot; value=&quot;5&quot;/&gt;&lt;property id=&quot;20300&quot; value=&quot;Slide 9&quot;/&gt;&lt;property id=&quot;20307&quot; value=&quot;265&quot;/&gt;&lt;/object&gt;&lt;object type=&quot;3&quot; unique_id=&quot;10104&quot;&gt;&lt;property id=&quot;20148&quot; value=&quot;5&quot;/&gt;&lt;property id=&quot;20300&quot; value=&quot;Slide 10&quot;/&gt;&lt;property id=&quot;20307&quot; value=&quot;267&quot;/&gt;&lt;/object&gt;&lt;object type=&quot;3&quot; unique_id=&quot;10105&quot;&gt;&lt;property id=&quot;20148&quot; value=&quot;5&quot;/&gt;&lt;property id=&quot;20300&quot; value=&quot;Slide 12&quot;/&gt;&lt;property id=&quot;20307&quot; value=&quot;268&quot;/&gt;&lt;/object&gt;&lt;object type=&quot;3&quot; unique_id=&quot;10106&quot;&gt;&lt;property id=&quot;20148&quot; value=&quot;5&quot;/&gt;&lt;property id=&quot;20300&quot; value=&quot;Slide 13&quot;/&gt;&lt;property id=&quot;20307&quot; value=&quot;269&quot;/&gt;&lt;/object&gt;&lt;object type=&quot;3&quot; unique_id=&quot;10188&quot;&gt;&lt;property id=&quot;20148&quot; value=&quot;5&quot;/&gt;&lt;property id=&quot;20300&quot; value=&quot;Slide 14&quot;/&gt;&lt;property id=&quot;20307&quot; value=&quot;271&quot;/&gt;&lt;/object&gt;&lt;object type=&quot;3&quot; unique_id=&quot;10190&quot;&gt;&lt;property id=&quot;20148&quot; value=&quot;5&quot;/&gt;&lt;property id=&quot;20300&quot; value=&quot;Slide 22&quot;/&gt;&lt;property id=&quot;20307&quot; value=&quot;275&quot;/&gt;&lt;/object&gt;&lt;object type=&quot;3&quot; unique_id=&quot;10209&quot;&gt;&lt;property id=&quot;20148&quot; value=&quot;5&quot;/&gt;&lt;property id=&quot;20300&quot; value=&quot;Slide 4&quot;/&gt;&lt;property id=&quot;20307&quot; value=&quot;276&quot;/&gt;&lt;/object&gt;&lt;object type=&quot;3&quot; unique_id=&quot;10227&quot;&gt;&lt;property id=&quot;20148&quot; value=&quot;5&quot;/&gt;&lt;property id=&quot;20300&quot; value=&quot;Slide 8&quot;/&gt;&lt;property id=&quot;20307&quot; value=&quot;277&quot;/&gt;&lt;/object&gt;&lt;object type=&quot;3&quot; unique_id=&quot;10393&quot;&gt;&lt;property id=&quot;20148&quot; value=&quot;5&quot;/&gt;&lt;property id=&quot;20300&quot; value=&quot;Slide 15&quot;/&gt;&lt;property id=&quot;20307&quot; value=&quot;278&quot;/&gt;&lt;/object&gt;&lt;object type=&quot;3&quot; unique_id=&quot;10394&quot;&gt;&lt;property id=&quot;20148&quot; value=&quot;5&quot;/&gt;&lt;property id=&quot;20300&quot; value=&quot;Slide 16&quot;/&gt;&lt;property id=&quot;20307&quot; value=&quot;279&quot;/&gt;&lt;/object&gt;&lt;object type=&quot;3&quot; unique_id=&quot;10395&quot;&gt;&lt;property id=&quot;20148&quot; value=&quot;5&quot;/&gt;&lt;property id=&quot;20300&quot; value=&quot;Slide 17&quot;/&gt;&lt;property id=&quot;20307&quot; value=&quot;280&quot;/&gt;&lt;/object&gt;&lt;object type=&quot;3&quot; unique_id=&quot;10396&quot;&gt;&lt;property id=&quot;20148&quot; value=&quot;5&quot;/&gt;&lt;property id=&quot;20300&quot; value=&quot;Slide 18&quot;/&gt;&lt;property id=&quot;20307&quot; value=&quot;281&quot;/&gt;&lt;/object&gt;&lt;object type=&quot;3&quot; unique_id=&quot;10397&quot;&gt;&lt;property id=&quot;20148&quot; value=&quot;5&quot;/&gt;&lt;property id=&quot;20300&quot; value=&quot;Slide 19&quot;/&gt;&lt;property id=&quot;20307&quot; value=&quot;282&quot;/&gt;&lt;/object&gt;&lt;object type=&quot;3&quot; unique_id=&quot;10398&quot;&gt;&lt;property id=&quot;20148&quot; value=&quot;5&quot;/&gt;&lt;property id=&quot;20300&quot; value=&quot;Slide 21&quot;/&gt;&lt;property id=&quot;20307&quot; value=&quot;283&quot;/&gt;&lt;/object&gt;&lt;object type=&quot;3&quot; unique_id=&quot;10514&quot;&gt;&lt;property id=&quot;20148&quot; value=&quot;5&quot;/&gt;&lt;property id=&quot;20300&quot; value=&quot;Slide 11&quot;/&gt;&lt;property id=&quot;20307&quot; value=&quot;284&quot;/&gt;&lt;/object&gt;&lt;object type=&quot;3&quot; unique_id=&quot;10515&quot;&gt;&lt;property id=&quot;20148&quot; value=&quot;5&quot;/&gt;&lt;property id=&quot;20300&quot; value=&quot;Slide 20&quot;/&gt;&lt;property id=&quot;20307&quot; value=&quot;28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578</TotalTime>
  <Words>868</Words>
  <Application>Microsoft Office PowerPoint</Application>
  <PresentationFormat>On-screen Show (4:3)</PresentationFormat>
  <Paragraphs>121</Paragraphs>
  <Slides>22</Slides>
  <Notes>1</Notes>
  <HiddenSlides>0</HiddenSlides>
  <MMClips>1</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Tommy_Phan</dc:creator>
  <cp:lastModifiedBy>Tommy_Phan</cp:lastModifiedBy>
  <cp:revision>58</cp:revision>
  <dcterms:created xsi:type="dcterms:W3CDTF">2006-08-16T00:00:00Z</dcterms:created>
  <dcterms:modified xsi:type="dcterms:W3CDTF">2016-10-15T12:59:01Z</dcterms:modified>
</cp:coreProperties>
</file>